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0" r:id="rId9"/>
    <p:sldId id="261" r:id="rId10"/>
    <p:sldId id="277" r:id="rId11"/>
    <p:sldId id="283" r:id="rId12"/>
    <p:sldId id="285" r:id="rId13"/>
    <p:sldId id="280" r:id="rId14"/>
    <p:sldId id="278" r:id="rId15"/>
    <p:sldId id="271" r:id="rId16"/>
    <p:sldId id="273" r:id="rId17"/>
    <p:sldId id="267" r:id="rId18"/>
    <p:sldId id="272" r:id="rId19"/>
    <p:sldId id="269" r:id="rId20"/>
    <p:sldId id="270" r:id="rId21"/>
    <p:sldId id="274" r:id="rId22"/>
    <p:sldId id="275" r:id="rId23"/>
    <p:sldId id="284" r:id="rId24"/>
    <p:sldId id="276" r:id="rId25"/>
    <p:sldId id="282" r:id="rId26"/>
  </p:sldIdLst>
  <p:sldSz cx="12192000" cy="6858000"/>
  <p:notesSz cx="6858000" cy="9144000"/>
  <p:embeddedFontLst>
    <p:embeddedFont>
      <p:font typeface="ADLaM Display" panose="02010000000000000000" pitchFamily="2" charset="0"/>
      <p:regular r:id="rId28"/>
    </p:embeddedFont>
    <p:embeddedFont>
      <p:font typeface="Aptos ExtraBold" panose="020B0004020202020204" pitchFamily="34" charset="0"/>
      <p:bold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Hanson" pitchFamily="50" charset="0"/>
      <p:bold r:id="rId37"/>
    </p:embeddedFont>
    <p:embeddedFont>
      <p:font typeface="Segoe UI Historic" panose="020B0502040204020203" pitchFamily="3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B39F38B-12A5-48C3-BE8E-EA42B9732DD0}">
          <p14:sldIdLst>
            <p14:sldId id="256"/>
          </p14:sldIdLst>
        </p14:section>
        <p14:section name="start" id="{3A65D18E-816B-4309-ABB4-B1E710BC767D}">
          <p14:sldIdLst>
            <p14:sldId id="257"/>
          </p14:sldIdLst>
        </p14:section>
        <p14:section name="zoom" id="{182ACDB2-2E5C-47DD-9E59-45BCC3A45553}">
          <p14:sldIdLst>
            <p14:sldId id="262"/>
            <p14:sldId id="263"/>
            <p14:sldId id="264"/>
            <p14:sldId id="265"/>
            <p14:sldId id="266"/>
          </p14:sldIdLst>
        </p14:section>
        <p14:section name="transaction" id="{E54F9DD6-4956-4410-B240-9AE959ECB545}">
          <p14:sldIdLst>
            <p14:sldId id="260"/>
            <p14:sldId id="261"/>
            <p14:sldId id="277"/>
            <p14:sldId id="283"/>
            <p14:sldId id="285"/>
            <p14:sldId id="280"/>
            <p14:sldId id="278"/>
            <p14:sldId id="271"/>
            <p14:sldId id="273"/>
            <p14:sldId id="267"/>
            <p14:sldId id="272"/>
            <p14:sldId id="269"/>
            <p14:sldId id="270"/>
            <p14:sldId id="274"/>
            <p14:sldId id="275"/>
            <p14:sldId id="284"/>
            <p14:sldId id="276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788D"/>
    <a:srgbClr val="8C8C8C"/>
    <a:srgbClr val="757575"/>
    <a:srgbClr val="F9D1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2B789E-ED78-4292-AD1B-53ACDE822B14}" v="424" dt="2023-12-10T22:58:12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>
        <p:scale>
          <a:sx n="66" d="100"/>
          <a:sy n="66" d="100"/>
        </p:scale>
        <p:origin x="5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ima hmem" userId="bd2a0790be19bf1f" providerId="LiveId" clId="{882B789E-ED78-4292-AD1B-53ACDE822B14}"/>
    <pc:docChg chg="modSld sldOrd">
      <pc:chgData name="shaima hmem" userId="bd2a0790be19bf1f" providerId="LiveId" clId="{882B789E-ED78-4292-AD1B-53ACDE822B14}" dt="2023-12-10T22:58:12.727" v="414" actId="14826"/>
      <pc:docMkLst>
        <pc:docMk/>
      </pc:docMkLst>
      <pc:sldChg chg="addSp modSp setBg">
        <pc:chgData name="shaima hmem" userId="bd2a0790be19bf1f" providerId="LiveId" clId="{882B789E-ED78-4292-AD1B-53ACDE822B14}" dt="2023-12-10T22:38:36.587" v="324"/>
        <pc:sldMkLst>
          <pc:docMk/>
          <pc:sldMk cId="820459163" sldId="256"/>
        </pc:sldMkLst>
        <pc:picChg chg="add mod">
          <ac:chgData name="shaima hmem" userId="bd2a0790be19bf1f" providerId="LiveId" clId="{882B789E-ED78-4292-AD1B-53ACDE822B14}" dt="2023-12-10T21:23:23.770" v="183"/>
          <ac:picMkLst>
            <pc:docMk/>
            <pc:sldMk cId="820459163" sldId="256"/>
            <ac:picMk id="4" creationId="{013C9F33-89C1-CFDB-2CA4-F2C3718184D2}"/>
          </ac:picMkLst>
        </pc:picChg>
        <pc:picChg chg="add mod">
          <ac:chgData name="shaima hmem" userId="bd2a0790be19bf1f" providerId="LiveId" clId="{882B789E-ED78-4292-AD1B-53ACDE822B14}" dt="2023-12-10T21:25:04.074" v="254"/>
          <ac:picMkLst>
            <pc:docMk/>
            <pc:sldMk cId="820459163" sldId="256"/>
            <ac:picMk id="6" creationId="{51756EDE-4A5F-7F1D-ABD7-F507BCB53E69}"/>
          </ac:picMkLst>
        </pc:picChg>
        <pc:picChg chg="add mod">
          <ac:chgData name="shaima hmem" userId="bd2a0790be19bf1f" providerId="LiveId" clId="{882B789E-ED78-4292-AD1B-53ACDE822B14}" dt="2023-12-10T21:26:06.128" v="262"/>
          <ac:picMkLst>
            <pc:docMk/>
            <pc:sldMk cId="820459163" sldId="256"/>
            <ac:picMk id="8" creationId="{B4BBC4DD-5D8A-74F9-864D-A6E95FC72C92}"/>
          </ac:picMkLst>
        </pc:picChg>
        <pc:picChg chg="add mod">
          <ac:chgData name="shaima hmem" userId="bd2a0790be19bf1f" providerId="LiveId" clId="{882B789E-ED78-4292-AD1B-53ACDE822B14}" dt="2023-12-10T21:39:04.400" v="290"/>
          <ac:picMkLst>
            <pc:docMk/>
            <pc:sldMk cId="820459163" sldId="256"/>
            <ac:picMk id="10" creationId="{33C06BDE-E36B-3C83-E29A-5C311D09FBF7}"/>
          </ac:picMkLst>
        </pc:picChg>
        <pc:picChg chg="add mod">
          <ac:chgData name="shaima hmem" userId="bd2a0790be19bf1f" providerId="LiveId" clId="{882B789E-ED78-4292-AD1B-53ACDE822B14}" dt="2023-12-10T22:37:43.963" v="316"/>
          <ac:picMkLst>
            <pc:docMk/>
            <pc:sldMk cId="820459163" sldId="256"/>
            <ac:picMk id="11" creationId="{02BF6278-B940-0BF4-46BC-5BA6BBE65D94}"/>
          </ac:picMkLst>
        </pc:picChg>
        <pc:picChg chg="add mod">
          <ac:chgData name="shaima hmem" userId="bd2a0790be19bf1f" providerId="LiveId" clId="{882B789E-ED78-4292-AD1B-53ACDE822B14}" dt="2023-12-10T22:38:17.223" v="322"/>
          <ac:picMkLst>
            <pc:docMk/>
            <pc:sldMk cId="820459163" sldId="256"/>
            <ac:picMk id="12" creationId="{3F078794-1588-FB23-6378-230E7DF3B4DA}"/>
          </ac:picMkLst>
        </pc:picChg>
        <pc:picChg chg="mod">
          <ac:chgData name="shaima hmem" userId="bd2a0790be19bf1f" providerId="LiveId" clId="{882B789E-ED78-4292-AD1B-53ACDE822B14}" dt="2023-12-10T21:10:53.432" v="118"/>
          <ac:picMkLst>
            <pc:docMk/>
            <pc:sldMk cId="820459163" sldId="256"/>
            <ac:picMk id="30" creationId="{7E17FCDC-86F0-8FB9-056C-5CB5313D2F16}"/>
          </ac:picMkLst>
        </pc:picChg>
      </pc:sldChg>
      <pc:sldChg chg="addSp delSp modSp setBg">
        <pc:chgData name="shaima hmem" userId="bd2a0790be19bf1f" providerId="LiveId" clId="{882B789E-ED78-4292-AD1B-53ACDE822B14}" dt="2023-12-10T22:40:38.412" v="390"/>
        <pc:sldMkLst>
          <pc:docMk/>
          <pc:sldMk cId="3401670890" sldId="257"/>
        </pc:sldMkLst>
        <pc:spChg chg="mod">
          <ac:chgData name="shaima hmem" userId="bd2a0790be19bf1f" providerId="LiveId" clId="{882B789E-ED78-4292-AD1B-53ACDE822B14}" dt="2023-12-10T21:35:15.750" v="271" actId="164"/>
          <ac:spMkLst>
            <pc:docMk/>
            <pc:sldMk cId="3401670890" sldId="257"/>
            <ac:spMk id="15" creationId="{BA2A2034-5E61-C647-3570-E8918BC2917B}"/>
          </ac:spMkLst>
        </pc:spChg>
        <pc:spChg chg="mod">
          <ac:chgData name="shaima hmem" userId="bd2a0790be19bf1f" providerId="LiveId" clId="{882B789E-ED78-4292-AD1B-53ACDE822B14}" dt="2023-12-10T21:35:15.750" v="271" actId="164"/>
          <ac:spMkLst>
            <pc:docMk/>
            <pc:sldMk cId="3401670890" sldId="257"/>
            <ac:spMk id="21" creationId="{F2438D34-29C9-6A2A-08C8-54CA9450E564}"/>
          </ac:spMkLst>
        </pc:spChg>
        <pc:spChg chg="mod">
          <ac:chgData name="shaima hmem" userId="bd2a0790be19bf1f" providerId="LiveId" clId="{882B789E-ED78-4292-AD1B-53ACDE822B14}" dt="2023-12-10T21:35:15.750" v="271" actId="164"/>
          <ac:spMkLst>
            <pc:docMk/>
            <pc:sldMk cId="3401670890" sldId="257"/>
            <ac:spMk id="22" creationId="{FD6653A0-E8CC-EDAC-AD7A-6A1226453C5F}"/>
          </ac:spMkLst>
        </pc:spChg>
        <pc:spChg chg="mod">
          <ac:chgData name="shaima hmem" userId="bd2a0790be19bf1f" providerId="LiveId" clId="{882B789E-ED78-4292-AD1B-53ACDE822B14}" dt="2023-12-10T21:35:15.750" v="271" actId="164"/>
          <ac:spMkLst>
            <pc:docMk/>
            <pc:sldMk cId="3401670890" sldId="257"/>
            <ac:spMk id="23" creationId="{F67851E1-8C6C-534F-84BA-566FA1D13645}"/>
          </ac:spMkLst>
        </pc:spChg>
        <pc:spChg chg="mod">
          <ac:chgData name="shaima hmem" userId="bd2a0790be19bf1f" providerId="LiveId" clId="{882B789E-ED78-4292-AD1B-53ACDE822B14}" dt="2023-12-10T21:35:15.750" v="271" actId="164"/>
          <ac:spMkLst>
            <pc:docMk/>
            <pc:sldMk cId="3401670890" sldId="257"/>
            <ac:spMk id="24" creationId="{89167467-4F4C-EABA-EFDE-2E6CC5A159AC}"/>
          </ac:spMkLst>
        </pc:spChg>
        <pc:grpChg chg="add mod">
          <ac:chgData name="shaima hmem" userId="bd2a0790be19bf1f" providerId="LiveId" clId="{882B789E-ED78-4292-AD1B-53ACDE822B14}" dt="2023-12-10T21:35:15.750" v="271" actId="164"/>
          <ac:grpSpMkLst>
            <pc:docMk/>
            <pc:sldMk cId="3401670890" sldId="257"/>
            <ac:grpSpMk id="6" creationId="{B793036E-B8E1-0792-B669-2469FE942A0A}"/>
          </ac:grpSpMkLst>
        </pc:grpChg>
        <pc:picChg chg="add mod">
          <ac:chgData name="shaima hmem" userId="bd2a0790be19bf1f" providerId="LiveId" clId="{882B789E-ED78-4292-AD1B-53ACDE822B14}" dt="2023-12-10T21:20:55.552" v="135"/>
          <ac:picMkLst>
            <pc:docMk/>
            <pc:sldMk cId="3401670890" sldId="257"/>
            <ac:picMk id="2" creationId="{19614E8E-E75B-6585-D779-3854FB57C28E}"/>
          </ac:picMkLst>
        </pc:picChg>
        <pc:picChg chg="add del mod">
          <ac:chgData name="shaima hmem" userId="bd2a0790be19bf1f" providerId="LiveId" clId="{882B789E-ED78-4292-AD1B-53ACDE822B14}" dt="2023-12-10T21:27:15.870" v="266"/>
          <ac:picMkLst>
            <pc:docMk/>
            <pc:sldMk cId="3401670890" sldId="257"/>
            <ac:picMk id="3" creationId="{71380CF4-A0F9-F8C6-AFB8-72CE23F46238}"/>
          </ac:picMkLst>
        </pc:picChg>
        <pc:picChg chg="add mod">
          <ac:chgData name="shaima hmem" userId="bd2a0790be19bf1f" providerId="LiveId" clId="{882B789E-ED78-4292-AD1B-53ACDE822B14}" dt="2023-12-10T22:37:33.157" v="315"/>
          <ac:picMkLst>
            <pc:docMk/>
            <pc:sldMk cId="3401670890" sldId="257"/>
            <ac:picMk id="4" creationId="{D55D1607-152D-DC65-7636-6FC7D362CB41}"/>
          </ac:picMkLst>
        </pc:picChg>
        <pc:picChg chg="mod">
          <ac:chgData name="shaima hmem" userId="bd2a0790be19bf1f" providerId="LiveId" clId="{882B789E-ED78-4292-AD1B-53ACDE822B14}" dt="2023-12-10T21:35:15.750" v="271" actId="164"/>
          <ac:picMkLst>
            <pc:docMk/>
            <pc:sldMk cId="3401670890" sldId="257"/>
            <ac:picMk id="5" creationId="{C6B19853-847E-5B00-12F9-68C92AD05432}"/>
          </ac:picMkLst>
        </pc:picChg>
        <pc:picChg chg="add mod">
          <ac:chgData name="shaima hmem" userId="bd2a0790be19bf1f" providerId="LiveId" clId="{882B789E-ED78-4292-AD1B-53ACDE822B14}" dt="2023-12-10T22:39:01.599" v="327"/>
          <ac:picMkLst>
            <pc:docMk/>
            <pc:sldMk cId="3401670890" sldId="257"/>
            <ac:picMk id="7" creationId="{4AF06D82-260C-6845-DD42-EC57E87BDC6F}"/>
          </ac:picMkLst>
        </pc:picChg>
        <pc:picChg chg="mod">
          <ac:chgData name="shaima hmem" userId="bd2a0790be19bf1f" providerId="LiveId" clId="{882B789E-ED78-4292-AD1B-53ACDE822B14}" dt="2023-12-10T21:11:08.733" v="133"/>
          <ac:picMkLst>
            <pc:docMk/>
            <pc:sldMk cId="3401670890" sldId="257"/>
            <ac:picMk id="9" creationId="{7A2BD098-771F-C074-5183-B3F29D18B22F}"/>
          </ac:picMkLst>
        </pc:picChg>
        <pc:picChg chg="add mod">
          <ac:chgData name="shaima hmem" userId="bd2a0790be19bf1f" providerId="LiveId" clId="{882B789E-ED78-4292-AD1B-53ACDE822B14}" dt="2023-12-10T22:39:47.760" v="331" actId="571"/>
          <ac:picMkLst>
            <pc:docMk/>
            <pc:sldMk cId="3401670890" sldId="257"/>
            <ac:picMk id="12" creationId="{56C0D4D7-74F6-6698-6E9E-1CE88D8477F6}"/>
          </ac:picMkLst>
        </pc:picChg>
        <pc:picChg chg="add mod">
          <ac:chgData name="shaima hmem" userId="bd2a0790be19bf1f" providerId="LiveId" clId="{882B789E-ED78-4292-AD1B-53ACDE822B14}" dt="2023-12-10T22:39:47.760" v="331" actId="571"/>
          <ac:picMkLst>
            <pc:docMk/>
            <pc:sldMk cId="3401670890" sldId="257"/>
            <ac:picMk id="13" creationId="{6DEE0A78-2A0F-DD4D-F931-52DB375BEC82}"/>
          </ac:picMkLst>
        </pc:picChg>
        <pc:picChg chg="add mod">
          <ac:chgData name="shaima hmem" userId="bd2a0790be19bf1f" providerId="LiveId" clId="{882B789E-ED78-4292-AD1B-53ACDE822B14}" dt="2023-12-10T22:40:21.100" v="388"/>
          <ac:picMkLst>
            <pc:docMk/>
            <pc:sldMk cId="3401670890" sldId="257"/>
            <ac:picMk id="14" creationId="{04DE83CE-9BAA-03C6-C539-7A983187DFD6}"/>
          </ac:picMkLst>
        </pc:picChg>
        <pc:picChg chg="mod">
          <ac:chgData name="shaima hmem" userId="bd2a0790be19bf1f" providerId="LiveId" clId="{882B789E-ED78-4292-AD1B-53ACDE822B14}" dt="2023-12-10T21:35:15.750" v="271" actId="164"/>
          <ac:picMkLst>
            <pc:docMk/>
            <pc:sldMk cId="3401670890" sldId="257"/>
            <ac:picMk id="17" creationId="{B74114B2-1189-9E32-A0E6-EAF860FCA8BD}"/>
          </ac:picMkLst>
        </pc:picChg>
        <pc:picChg chg="mod">
          <ac:chgData name="shaima hmem" userId="bd2a0790be19bf1f" providerId="LiveId" clId="{882B789E-ED78-4292-AD1B-53ACDE822B14}" dt="2023-12-10T21:35:15.750" v="271" actId="164"/>
          <ac:picMkLst>
            <pc:docMk/>
            <pc:sldMk cId="3401670890" sldId="257"/>
            <ac:picMk id="28" creationId="{F5031BA4-9DD2-7F8E-DF7E-061848ED575C}"/>
          </ac:picMkLst>
        </pc:picChg>
        <pc:picChg chg="mod">
          <ac:chgData name="shaima hmem" userId="bd2a0790be19bf1f" providerId="LiveId" clId="{882B789E-ED78-4292-AD1B-53ACDE822B14}" dt="2023-12-10T21:35:15.750" v="271" actId="164"/>
          <ac:picMkLst>
            <pc:docMk/>
            <pc:sldMk cId="3401670890" sldId="257"/>
            <ac:picMk id="31" creationId="{651DE238-3620-418E-22A0-BF68A3597267}"/>
          </ac:picMkLst>
        </pc:picChg>
        <pc:picChg chg="mod">
          <ac:chgData name="shaima hmem" userId="bd2a0790be19bf1f" providerId="LiveId" clId="{882B789E-ED78-4292-AD1B-53ACDE822B14}" dt="2023-12-10T21:35:15.750" v="271" actId="164"/>
          <ac:picMkLst>
            <pc:docMk/>
            <pc:sldMk cId="3401670890" sldId="257"/>
            <ac:picMk id="33" creationId="{9BF3032E-1A94-8305-4574-41280CBA82F6}"/>
          </ac:picMkLst>
        </pc:picChg>
      </pc:sldChg>
      <pc:sldChg chg="addSp modSp modTransition">
        <pc:chgData name="shaima hmem" userId="bd2a0790be19bf1f" providerId="LiveId" clId="{882B789E-ED78-4292-AD1B-53ACDE822B14}" dt="2023-12-10T22:00:42.601" v="295"/>
        <pc:sldMkLst>
          <pc:docMk/>
          <pc:sldMk cId="2501535200" sldId="260"/>
        </pc:sldMkLst>
        <pc:spChg chg="add mod">
          <ac:chgData name="shaima hmem" userId="bd2a0790be19bf1f" providerId="LiveId" clId="{882B789E-ED78-4292-AD1B-53ACDE822B14}" dt="2023-12-10T22:00:42.601" v="295"/>
          <ac:spMkLst>
            <pc:docMk/>
            <pc:sldMk cId="2501535200" sldId="260"/>
            <ac:spMk id="8" creationId="{CB274567-A153-CB99-0F3C-701EC249FBEB}"/>
          </ac:spMkLst>
        </pc:spChg>
        <pc:picChg chg="add mod">
          <ac:chgData name="shaima hmem" userId="bd2a0790be19bf1f" providerId="LiveId" clId="{882B789E-ED78-4292-AD1B-53ACDE822B14}" dt="2023-12-10T21:58:14.606" v="293" actId="931"/>
          <ac:picMkLst>
            <pc:docMk/>
            <pc:sldMk cId="2501535200" sldId="260"/>
            <ac:picMk id="5" creationId="{8454C2C0-1CE2-237E-5FC1-2C5594B3585E}"/>
          </ac:picMkLst>
        </pc:picChg>
        <pc:picChg chg="add mod">
          <ac:chgData name="shaima hmem" userId="bd2a0790be19bf1f" providerId="LiveId" clId="{882B789E-ED78-4292-AD1B-53ACDE822B14}" dt="2023-12-10T22:00:26.001" v="294" actId="931"/>
          <ac:picMkLst>
            <pc:docMk/>
            <pc:sldMk cId="2501535200" sldId="260"/>
            <ac:picMk id="7" creationId="{B2584079-8844-EF2E-0FAD-3F5D1578ADF3}"/>
          </ac:picMkLst>
        </pc:picChg>
      </pc:sldChg>
      <pc:sldChg chg="addSp modSp modTransition">
        <pc:chgData name="shaima hmem" userId="bd2a0790be19bf1f" providerId="LiveId" clId="{882B789E-ED78-4292-AD1B-53ACDE822B14}" dt="2023-12-10T22:07:17.767" v="299"/>
        <pc:sldMkLst>
          <pc:docMk/>
          <pc:sldMk cId="2224133029" sldId="261"/>
        </pc:sldMkLst>
        <pc:spChg chg="add mod">
          <ac:chgData name="shaima hmem" userId="bd2a0790be19bf1f" providerId="LiveId" clId="{882B789E-ED78-4292-AD1B-53ACDE822B14}" dt="2023-12-10T22:04:51.503" v="296" actId="767"/>
          <ac:spMkLst>
            <pc:docMk/>
            <pc:sldMk cId="2224133029" sldId="261"/>
            <ac:spMk id="6" creationId="{4BE4C7C8-22DF-FEEB-06E0-6AB1CB14DA8C}"/>
          </ac:spMkLst>
        </pc:spChg>
        <pc:spChg chg="add mod">
          <ac:chgData name="shaima hmem" userId="bd2a0790be19bf1f" providerId="LiveId" clId="{882B789E-ED78-4292-AD1B-53ACDE822B14}" dt="2023-12-10T22:06:07.338" v="297" actId="767"/>
          <ac:spMkLst>
            <pc:docMk/>
            <pc:sldMk cId="2224133029" sldId="261"/>
            <ac:spMk id="9" creationId="{6316E9E0-BFAE-5006-1745-3F94600FD125}"/>
          </ac:spMkLst>
        </pc:spChg>
        <pc:spChg chg="add mod">
          <ac:chgData name="shaima hmem" userId="bd2a0790be19bf1f" providerId="LiveId" clId="{882B789E-ED78-4292-AD1B-53ACDE822B14}" dt="2023-12-10T22:06:59.412" v="298"/>
          <ac:spMkLst>
            <pc:docMk/>
            <pc:sldMk cId="2224133029" sldId="261"/>
            <ac:spMk id="10" creationId="{BDE430CC-F603-AAAF-FACD-5C28F47B1D33}"/>
          </ac:spMkLst>
        </pc:spChg>
        <pc:spChg chg="add mod">
          <ac:chgData name="shaima hmem" userId="bd2a0790be19bf1f" providerId="LiveId" clId="{882B789E-ED78-4292-AD1B-53ACDE822B14}" dt="2023-12-10T22:07:17.767" v="299"/>
          <ac:spMkLst>
            <pc:docMk/>
            <pc:sldMk cId="2224133029" sldId="261"/>
            <ac:spMk id="11" creationId="{521DAA29-F447-F89B-3CBA-2628040E3466}"/>
          </ac:spMkLst>
        </pc:spChg>
      </pc:sldChg>
      <pc:sldChg chg="addSp modSp ord modTransition setBg">
        <pc:chgData name="shaima hmem" userId="bd2a0790be19bf1f" providerId="LiveId" clId="{882B789E-ED78-4292-AD1B-53ACDE822B14}" dt="2023-12-10T22:42:17.949" v="401"/>
        <pc:sldMkLst>
          <pc:docMk/>
          <pc:sldMk cId="1121962420" sldId="262"/>
        </pc:sldMkLst>
        <pc:picChg chg="add mod">
          <ac:chgData name="shaima hmem" userId="bd2a0790be19bf1f" providerId="LiveId" clId="{882B789E-ED78-4292-AD1B-53ACDE822B14}" dt="2023-12-10T20:56:42.196" v="68"/>
          <ac:picMkLst>
            <pc:docMk/>
            <pc:sldMk cId="1121962420" sldId="262"/>
            <ac:picMk id="2" creationId="{B5069A9D-9848-DE39-E459-6DDCBD6E6CF2}"/>
          </ac:picMkLst>
        </pc:picChg>
        <pc:picChg chg="add mod">
          <ac:chgData name="shaima hmem" userId="bd2a0790be19bf1f" providerId="LiveId" clId="{882B789E-ED78-4292-AD1B-53ACDE822B14}" dt="2023-12-10T21:08:08.719" v="91"/>
          <ac:picMkLst>
            <pc:docMk/>
            <pc:sldMk cId="1121962420" sldId="262"/>
            <ac:picMk id="3" creationId="{11482428-31E9-9B28-C75C-308F2516DD70}"/>
          </ac:picMkLst>
        </pc:picChg>
        <pc:picChg chg="add mod">
          <ac:chgData name="shaima hmem" userId="bd2a0790be19bf1f" providerId="LiveId" clId="{882B789E-ED78-4292-AD1B-53ACDE822B14}" dt="2023-12-10T21:08:39.527" v="95"/>
          <ac:picMkLst>
            <pc:docMk/>
            <pc:sldMk cId="1121962420" sldId="262"/>
            <ac:picMk id="4" creationId="{71F44C44-91EE-05D5-5C75-7FE1B1F3C3A3}"/>
          </ac:picMkLst>
        </pc:picChg>
        <pc:picChg chg="add mod">
          <ac:chgData name="shaima hmem" userId="bd2a0790be19bf1f" providerId="LiveId" clId="{882B789E-ED78-4292-AD1B-53ACDE822B14}" dt="2023-12-10T21:09:33.209" v="100"/>
          <ac:picMkLst>
            <pc:docMk/>
            <pc:sldMk cId="1121962420" sldId="262"/>
            <ac:picMk id="8" creationId="{5754793E-1F84-5D99-2C87-10E37FC45E57}"/>
          </ac:picMkLst>
        </pc:picChg>
        <pc:picChg chg="add mod">
          <ac:chgData name="shaima hmem" userId="bd2a0790be19bf1f" providerId="LiveId" clId="{882B789E-ED78-4292-AD1B-53ACDE822B14}" dt="2023-12-10T21:09:33.209" v="100"/>
          <ac:picMkLst>
            <pc:docMk/>
            <pc:sldMk cId="1121962420" sldId="262"/>
            <ac:picMk id="12" creationId="{CC89844E-DA0F-592A-D650-7C76A9ED1DD8}"/>
          </ac:picMkLst>
        </pc:picChg>
        <pc:picChg chg="add mod">
          <ac:chgData name="shaima hmem" userId="bd2a0790be19bf1f" providerId="LiveId" clId="{882B789E-ED78-4292-AD1B-53ACDE822B14}" dt="2023-12-10T22:42:17.949" v="401"/>
          <ac:picMkLst>
            <pc:docMk/>
            <pc:sldMk cId="1121962420" sldId="262"/>
            <ac:picMk id="13" creationId="{A1EED605-9706-4222-4C05-74202709C9A4}"/>
          </ac:picMkLst>
        </pc:picChg>
      </pc:sldChg>
      <pc:sldChg chg="addSp modSp ord modTransition setBg">
        <pc:chgData name="shaima hmem" userId="bd2a0790be19bf1f" providerId="LiveId" clId="{882B789E-ED78-4292-AD1B-53ACDE822B14}" dt="2023-12-10T22:42:32.638" v="402"/>
        <pc:sldMkLst>
          <pc:docMk/>
          <pc:sldMk cId="2995629163" sldId="263"/>
        </pc:sldMkLst>
        <pc:picChg chg="add mod">
          <ac:chgData name="shaima hmem" userId="bd2a0790be19bf1f" providerId="LiveId" clId="{882B789E-ED78-4292-AD1B-53ACDE822B14}" dt="2023-12-10T20:56:46.554" v="69"/>
          <ac:picMkLst>
            <pc:docMk/>
            <pc:sldMk cId="2995629163" sldId="263"/>
            <ac:picMk id="3" creationId="{E146249E-C6F0-21A2-9ADE-A20AD12817C9}"/>
          </ac:picMkLst>
        </pc:picChg>
        <pc:picChg chg="add mod">
          <ac:chgData name="shaima hmem" userId="bd2a0790be19bf1f" providerId="LiveId" clId="{882B789E-ED78-4292-AD1B-53ACDE822B14}" dt="2023-12-10T21:07:44.056" v="87"/>
          <ac:picMkLst>
            <pc:docMk/>
            <pc:sldMk cId="2995629163" sldId="263"/>
            <ac:picMk id="6" creationId="{F5FA4683-0BF7-DBF1-E97A-7888C0063EC8}"/>
          </ac:picMkLst>
        </pc:picChg>
        <pc:picChg chg="add mod">
          <ac:chgData name="shaima hmem" userId="bd2a0790be19bf1f" providerId="LiveId" clId="{882B789E-ED78-4292-AD1B-53ACDE822B14}" dt="2023-12-10T21:08:49.580" v="97"/>
          <ac:picMkLst>
            <pc:docMk/>
            <pc:sldMk cId="2995629163" sldId="263"/>
            <ac:picMk id="7" creationId="{EF780341-1405-AE5D-6EDC-04FEC68CFFA9}"/>
          </ac:picMkLst>
        </pc:picChg>
        <pc:picChg chg="add mod">
          <ac:chgData name="shaima hmem" userId="bd2a0790be19bf1f" providerId="LiveId" clId="{882B789E-ED78-4292-AD1B-53ACDE822B14}" dt="2023-12-10T21:09:30.386" v="99"/>
          <ac:picMkLst>
            <pc:docMk/>
            <pc:sldMk cId="2995629163" sldId="263"/>
            <ac:picMk id="8" creationId="{211AEBF3-AFE6-0B09-A0D6-AB07CCAF4F12}"/>
          </ac:picMkLst>
        </pc:picChg>
        <pc:picChg chg="add mod">
          <ac:chgData name="shaima hmem" userId="bd2a0790be19bf1f" providerId="LiveId" clId="{882B789E-ED78-4292-AD1B-53ACDE822B14}" dt="2023-12-10T21:09:30.386" v="99"/>
          <ac:picMkLst>
            <pc:docMk/>
            <pc:sldMk cId="2995629163" sldId="263"/>
            <ac:picMk id="12" creationId="{AFBB1437-7849-9B3A-C82E-4A2B80D3D6F8}"/>
          </ac:picMkLst>
        </pc:picChg>
        <pc:picChg chg="add mod">
          <ac:chgData name="shaima hmem" userId="bd2a0790be19bf1f" providerId="LiveId" clId="{882B789E-ED78-4292-AD1B-53ACDE822B14}" dt="2023-12-10T22:42:32.638" v="402"/>
          <ac:picMkLst>
            <pc:docMk/>
            <pc:sldMk cId="2995629163" sldId="263"/>
            <ac:picMk id="13" creationId="{33EF112E-DB87-CFE4-0914-4F3911BBD35C}"/>
          </ac:picMkLst>
        </pc:picChg>
      </pc:sldChg>
      <pc:sldChg chg="addSp modSp ord modTransition setBg">
        <pc:chgData name="shaima hmem" userId="bd2a0790be19bf1f" providerId="LiveId" clId="{882B789E-ED78-4292-AD1B-53ACDE822B14}" dt="2023-12-10T22:42:39.606" v="403"/>
        <pc:sldMkLst>
          <pc:docMk/>
          <pc:sldMk cId="986377446" sldId="264"/>
        </pc:sldMkLst>
        <pc:picChg chg="add mod">
          <ac:chgData name="shaima hmem" userId="bd2a0790be19bf1f" providerId="LiveId" clId="{882B789E-ED78-4292-AD1B-53ACDE822B14}" dt="2023-12-10T20:56:49.848" v="70"/>
          <ac:picMkLst>
            <pc:docMk/>
            <pc:sldMk cId="986377446" sldId="264"/>
            <ac:picMk id="3" creationId="{553B533F-E1E6-0A72-3561-4CEFB4BDCEAC}"/>
          </ac:picMkLst>
        </pc:picChg>
        <pc:picChg chg="add mod">
          <ac:chgData name="shaima hmem" userId="bd2a0790be19bf1f" providerId="LiveId" clId="{882B789E-ED78-4292-AD1B-53ACDE822B14}" dt="2023-12-10T21:07:48.488" v="88"/>
          <ac:picMkLst>
            <pc:docMk/>
            <pc:sldMk cId="986377446" sldId="264"/>
            <ac:picMk id="6" creationId="{A75C7171-9F17-BC87-EB99-A142AF9B0FEF}"/>
          </ac:picMkLst>
        </pc:picChg>
        <pc:picChg chg="add mod">
          <ac:chgData name="shaima hmem" userId="bd2a0790be19bf1f" providerId="LiveId" clId="{882B789E-ED78-4292-AD1B-53ACDE822B14}" dt="2023-12-10T21:08:13.074" v="92"/>
          <ac:picMkLst>
            <pc:docMk/>
            <pc:sldMk cId="986377446" sldId="264"/>
            <ac:picMk id="7" creationId="{E0C364CF-7BC0-954B-3AA7-EAFE17D61382}"/>
          </ac:picMkLst>
        </pc:picChg>
        <pc:picChg chg="add mod">
          <ac:chgData name="shaima hmem" userId="bd2a0790be19bf1f" providerId="LiveId" clId="{882B789E-ED78-4292-AD1B-53ACDE822B14}" dt="2023-12-10T21:08:45.173" v="96"/>
          <ac:picMkLst>
            <pc:docMk/>
            <pc:sldMk cId="986377446" sldId="264"/>
            <ac:picMk id="8" creationId="{7A7D3C18-4B9E-A817-3A2E-6C9E85ED3F45}"/>
          </ac:picMkLst>
        </pc:picChg>
        <pc:picChg chg="add mod">
          <ac:chgData name="shaima hmem" userId="bd2a0790be19bf1f" providerId="LiveId" clId="{882B789E-ED78-4292-AD1B-53ACDE822B14}" dt="2023-12-10T21:10:02.570" v="103"/>
          <ac:picMkLst>
            <pc:docMk/>
            <pc:sldMk cId="986377446" sldId="264"/>
            <ac:picMk id="12" creationId="{C966EEE1-4325-3B16-0889-80614609ADD2}"/>
          </ac:picMkLst>
        </pc:picChg>
        <pc:picChg chg="add mod">
          <ac:chgData name="shaima hmem" userId="bd2a0790be19bf1f" providerId="LiveId" clId="{882B789E-ED78-4292-AD1B-53ACDE822B14}" dt="2023-12-10T21:10:02.570" v="103"/>
          <ac:picMkLst>
            <pc:docMk/>
            <pc:sldMk cId="986377446" sldId="264"/>
            <ac:picMk id="13" creationId="{57331397-E290-A17D-7AE3-BCD0ED04CE12}"/>
          </ac:picMkLst>
        </pc:picChg>
        <pc:picChg chg="add mod">
          <ac:chgData name="shaima hmem" userId="bd2a0790be19bf1f" providerId="LiveId" clId="{882B789E-ED78-4292-AD1B-53ACDE822B14}" dt="2023-12-10T22:42:39.606" v="403"/>
          <ac:picMkLst>
            <pc:docMk/>
            <pc:sldMk cId="986377446" sldId="264"/>
            <ac:picMk id="14" creationId="{CF228C50-6342-980F-4A9E-47EDC8054050}"/>
          </ac:picMkLst>
        </pc:picChg>
      </pc:sldChg>
      <pc:sldChg chg="addSp modSp ord modTransition setBg">
        <pc:chgData name="shaima hmem" userId="bd2a0790be19bf1f" providerId="LiveId" clId="{882B789E-ED78-4292-AD1B-53ACDE822B14}" dt="2023-12-10T22:42:49.003" v="404"/>
        <pc:sldMkLst>
          <pc:docMk/>
          <pc:sldMk cId="1147994077" sldId="265"/>
        </pc:sldMkLst>
        <pc:picChg chg="add mod">
          <ac:chgData name="shaima hmem" userId="bd2a0790be19bf1f" providerId="LiveId" clId="{882B789E-ED78-4292-AD1B-53ACDE822B14}" dt="2023-12-10T20:56:52.869" v="71"/>
          <ac:picMkLst>
            <pc:docMk/>
            <pc:sldMk cId="1147994077" sldId="265"/>
            <ac:picMk id="3" creationId="{C6832FEF-12AD-8564-F004-C39D56EED4A7}"/>
          </ac:picMkLst>
        </pc:picChg>
        <pc:picChg chg="add mod">
          <ac:chgData name="shaima hmem" userId="bd2a0790be19bf1f" providerId="LiveId" clId="{882B789E-ED78-4292-AD1B-53ACDE822B14}" dt="2023-12-10T21:07:54.683" v="89"/>
          <ac:picMkLst>
            <pc:docMk/>
            <pc:sldMk cId="1147994077" sldId="265"/>
            <ac:picMk id="6" creationId="{52E6572A-04EA-9D26-845D-46E7508DBBDE}"/>
          </ac:picMkLst>
        </pc:picChg>
        <pc:picChg chg="add mod">
          <ac:chgData name="shaima hmem" userId="bd2a0790be19bf1f" providerId="LiveId" clId="{882B789E-ED78-4292-AD1B-53ACDE822B14}" dt="2023-12-10T21:08:17.863" v="93"/>
          <ac:picMkLst>
            <pc:docMk/>
            <pc:sldMk cId="1147994077" sldId="265"/>
            <ac:picMk id="7" creationId="{0B938ED0-4870-5075-1022-D5A8C2DB2E2A}"/>
          </ac:picMkLst>
        </pc:picChg>
        <pc:picChg chg="add mod">
          <ac:chgData name="shaima hmem" userId="bd2a0790be19bf1f" providerId="LiveId" clId="{882B789E-ED78-4292-AD1B-53ACDE822B14}" dt="2023-12-10T21:09:37.009" v="101"/>
          <ac:picMkLst>
            <pc:docMk/>
            <pc:sldMk cId="1147994077" sldId="265"/>
            <ac:picMk id="8" creationId="{A774CDB0-6EEE-B98C-3860-BE548F52FD1E}"/>
          </ac:picMkLst>
        </pc:picChg>
        <pc:picChg chg="add mod">
          <ac:chgData name="shaima hmem" userId="bd2a0790be19bf1f" providerId="LiveId" clId="{882B789E-ED78-4292-AD1B-53ACDE822B14}" dt="2023-12-10T21:09:37.009" v="101"/>
          <ac:picMkLst>
            <pc:docMk/>
            <pc:sldMk cId="1147994077" sldId="265"/>
            <ac:picMk id="12" creationId="{71721A22-A75A-E264-E6EE-6DC5497F0EA5}"/>
          </ac:picMkLst>
        </pc:picChg>
        <pc:picChg chg="add mod">
          <ac:chgData name="shaima hmem" userId="bd2a0790be19bf1f" providerId="LiveId" clId="{882B789E-ED78-4292-AD1B-53ACDE822B14}" dt="2023-12-10T22:42:49.003" v="404"/>
          <ac:picMkLst>
            <pc:docMk/>
            <pc:sldMk cId="1147994077" sldId="265"/>
            <ac:picMk id="13" creationId="{7AC1642B-CC60-ACB3-F0E4-B5F90325359C}"/>
          </ac:picMkLst>
        </pc:picChg>
      </pc:sldChg>
      <pc:sldChg chg="addSp modSp ord modTransition setBg">
        <pc:chgData name="shaima hmem" userId="bd2a0790be19bf1f" providerId="LiveId" clId="{882B789E-ED78-4292-AD1B-53ACDE822B14}" dt="2023-12-10T22:42:57.132" v="405"/>
        <pc:sldMkLst>
          <pc:docMk/>
          <pc:sldMk cId="3826163692" sldId="266"/>
        </pc:sldMkLst>
        <pc:picChg chg="add mod">
          <ac:chgData name="shaima hmem" userId="bd2a0790be19bf1f" providerId="LiveId" clId="{882B789E-ED78-4292-AD1B-53ACDE822B14}" dt="2023-12-10T20:56:56.367" v="72"/>
          <ac:picMkLst>
            <pc:docMk/>
            <pc:sldMk cId="3826163692" sldId="266"/>
            <ac:picMk id="3" creationId="{3E96085B-32DD-8867-A5F0-D61E36547FA0}"/>
          </ac:picMkLst>
        </pc:picChg>
        <pc:picChg chg="add mod">
          <ac:chgData name="shaima hmem" userId="bd2a0790be19bf1f" providerId="LiveId" clId="{882B789E-ED78-4292-AD1B-53ACDE822B14}" dt="2023-12-10T21:07:58.931" v="90"/>
          <ac:picMkLst>
            <pc:docMk/>
            <pc:sldMk cId="3826163692" sldId="266"/>
            <ac:picMk id="6" creationId="{A67C7498-D3F9-38E2-0B03-E5CFE59E9735}"/>
          </ac:picMkLst>
        </pc:picChg>
        <pc:picChg chg="add mod">
          <ac:chgData name="shaima hmem" userId="bd2a0790be19bf1f" providerId="LiveId" clId="{882B789E-ED78-4292-AD1B-53ACDE822B14}" dt="2023-12-10T21:08:22.558" v="94"/>
          <ac:picMkLst>
            <pc:docMk/>
            <pc:sldMk cId="3826163692" sldId="266"/>
            <ac:picMk id="7" creationId="{8F646C42-95EF-F54C-1494-D0FFC7B54FAC}"/>
          </ac:picMkLst>
        </pc:picChg>
        <pc:picChg chg="add mod">
          <ac:chgData name="shaima hmem" userId="bd2a0790be19bf1f" providerId="LiveId" clId="{882B789E-ED78-4292-AD1B-53ACDE822B14}" dt="2023-12-10T21:08:57.474" v="98"/>
          <ac:picMkLst>
            <pc:docMk/>
            <pc:sldMk cId="3826163692" sldId="266"/>
            <ac:picMk id="8" creationId="{76829D54-E224-82AF-8B2A-42E08EA553A1}"/>
          </ac:picMkLst>
        </pc:picChg>
        <pc:picChg chg="add mod">
          <ac:chgData name="shaima hmem" userId="bd2a0790be19bf1f" providerId="LiveId" clId="{882B789E-ED78-4292-AD1B-53ACDE822B14}" dt="2023-12-10T21:09:40.282" v="102"/>
          <ac:picMkLst>
            <pc:docMk/>
            <pc:sldMk cId="3826163692" sldId="266"/>
            <ac:picMk id="12" creationId="{FDB42824-287B-34BD-C032-A966BA5F4F33}"/>
          </ac:picMkLst>
        </pc:picChg>
        <pc:picChg chg="add mod">
          <ac:chgData name="shaima hmem" userId="bd2a0790be19bf1f" providerId="LiveId" clId="{882B789E-ED78-4292-AD1B-53ACDE822B14}" dt="2023-12-10T21:09:40.282" v="102"/>
          <ac:picMkLst>
            <pc:docMk/>
            <pc:sldMk cId="3826163692" sldId="266"/>
            <ac:picMk id="13" creationId="{4B5298C5-B2E9-BC26-605E-49229D9566E3}"/>
          </ac:picMkLst>
        </pc:picChg>
        <pc:picChg chg="add mod">
          <ac:chgData name="shaima hmem" userId="bd2a0790be19bf1f" providerId="LiveId" clId="{882B789E-ED78-4292-AD1B-53ACDE822B14}" dt="2023-12-10T22:42:57.132" v="405"/>
          <ac:picMkLst>
            <pc:docMk/>
            <pc:sldMk cId="3826163692" sldId="266"/>
            <ac:picMk id="14" creationId="{9A846878-7B15-BAE9-63E5-4F4DC3D89C75}"/>
          </ac:picMkLst>
        </pc:picChg>
      </pc:sldChg>
      <pc:sldChg chg="modTransition">
        <pc:chgData name="shaima hmem" userId="bd2a0790be19bf1f" providerId="LiveId" clId="{882B789E-ED78-4292-AD1B-53ACDE822B14}" dt="2023-12-10T19:47:28.566" v="22"/>
        <pc:sldMkLst>
          <pc:docMk/>
          <pc:sldMk cId="3604466455" sldId="267"/>
        </pc:sldMkLst>
      </pc:sldChg>
      <pc:sldChg chg="modTransition">
        <pc:chgData name="shaima hmem" userId="bd2a0790be19bf1f" providerId="LiveId" clId="{882B789E-ED78-4292-AD1B-53ACDE822B14}" dt="2023-12-10T19:48:18.780" v="33"/>
        <pc:sldMkLst>
          <pc:docMk/>
          <pc:sldMk cId="463356628" sldId="269"/>
        </pc:sldMkLst>
      </pc:sldChg>
      <pc:sldChg chg="modSp modTransition">
        <pc:chgData name="shaima hmem" userId="bd2a0790be19bf1f" providerId="LiveId" clId="{882B789E-ED78-4292-AD1B-53ACDE822B14}" dt="2023-12-10T22:58:12.727" v="414" actId="14826"/>
        <pc:sldMkLst>
          <pc:docMk/>
          <pc:sldMk cId="2883222520" sldId="270"/>
        </pc:sldMkLst>
        <pc:picChg chg="mod">
          <ac:chgData name="shaima hmem" userId="bd2a0790be19bf1f" providerId="LiveId" clId="{882B789E-ED78-4292-AD1B-53ACDE822B14}" dt="2023-12-10T22:58:12.727" v="414" actId="14826"/>
          <ac:picMkLst>
            <pc:docMk/>
            <pc:sldMk cId="2883222520" sldId="270"/>
            <ac:picMk id="20" creationId="{CA055429-4CAE-6560-7B19-2AC526D86B2B}"/>
          </ac:picMkLst>
        </pc:picChg>
      </pc:sldChg>
      <pc:sldChg chg="modTransition">
        <pc:chgData name="shaima hmem" userId="bd2a0790be19bf1f" providerId="LiveId" clId="{882B789E-ED78-4292-AD1B-53ACDE822B14}" dt="2023-12-10T19:47:07.227" v="17"/>
        <pc:sldMkLst>
          <pc:docMk/>
          <pc:sldMk cId="1945790319" sldId="271"/>
        </pc:sldMkLst>
      </pc:sldChg>
      <pc:sldChg chg="modTransition">
        <pc:chgData name="shaima hmem" userId="bd2a0790be19bf1f" providerId="LiveId" clId="{882B789E-ED78-4292-AD1B-53ACDE822B14}" dt="2023-12-10T19:48:09.363" v="32"/>
        <pc:sldMkLst>
          <pc:docMk/>
          <pc:sldMk cId="977965719" sldId="272"/>
        </pc:sldMkLst>
      </pc:sldChg>
      <pc:sldChg chg="ord modTransition">
        <pc:chgData name="shaima hmem" userId="bd2a0790be19bf1f" providerId="LiveId" clId="{882B789E-ED78-4292-AD1B-53ACDE822B14}" dt="2023-12-10T19:47:15.740" v="20"/>
        <pc:sldMkLst>
          <pc:docMk/>
          <pc:sldMk cId="4149216704" sldId="273"/>
        </pc:sldMkLst>
      </pc:sldChg>
      <pc:sldChg chg="modTransition">
        <pc:chgData name="shaima hmem" userId="bd2a0790be19bf1f" providerId="LiveId" clId="{882B789E-ED78-4292-AD1B-53ACDE822B14}" dt="2023-12-10T19:48:31.040" v="38"/>
        <pc:sldMkLst>
          <pc:docMk/>
          <pc:sldMk cId="2268794160" sldId="274"/>
        </pc:sldMkLst>
      </pc:sldChg>
      <pc:sldChg chg="modTransition">
        <pc:chgData name="shaima hmem" userId="bd2a0790be19bf1f" providerId="LiveId" clId="{882B789E-ED78-4292-AD1B-53ACDE822B14}" dt="2023-12-10T19:48:35.622" v="42"/>
        <pc:sldMkLst>
          <pc:docMk/>
          <pc:sldMk cId="261576731" sldId="275"/>
        </pc:sldMkLst>
      </pc:sldChg>
      <pc:sldChg chg="addSp delSp modSp ord modTransition">
        <pc:chgData name="shaima hmem" userId="bd2a0790be19bf1f" providerId="LiveId" clId="{882B789E-ED78-4292-AD1B-53ACDE822B14}" dt="2023-12-10T21:39:47.930" v="291"/>
        <pc:sldMkLst>
          <pc:docMk/>
          <pc:sldMk cId="2905618935" sldId="276"/>
        </pc:sldMkLst>
        <pc:spChg chg="mod topLvl">
          <ac:chgData name="shaima hmem" userId="bd2a0790be19bf1f" providerId="LiveId" clId="{882B789E-ED78-4292-AD1B-53ACDE822B14}" dt="2023-12-10T20:14:57.746" v="58" actId="165"/>
          <ac:spMkLst>
            <pc:docMk/>
            <pc:sldMk cId="2905618935" sldId="276"/>
            <ac:spMk id="3" creationId="{4AF076AA-79F3-0C61-0F9D-80DCE97B1D29}"/>
          </ac:spMkLst>
        </pc:spChg>
        <pc:spChg chg="mod topLvl">
          <ac:chgData name="shaima hmem" userId="bd2a0790be19bf1f" providerId="LiveId" clId="{882B789E-ED78-4292-AD1B-53ACDE822B14}" dt="2023-12-10T20:20:37.506" v="60" actId="165"/>
          <ac:spMkLst>
            <pc:docMk/>
            <pc:sldMk cId="2905618935" sldId="276"/>
            <ac:spMk id="4" creationId="{91E2022C-597E-4826-4FF4-AB31C4F9EE6B}"/>
          </ac:spMkLst>
        </pc:spChg>
        <pc:spChg chg="mod topLvl">
          <ac:chgData name="shaima hmem" userId="bd2a0790be19bf1f" providerId="LiveId" clId="{882B789E-ED78-4292-AD1B-53ACDE822B14}" dt="2023-12-10T20:20:40.399" v="61" actId="165"/>
          <ac:spMkLst>
            <pc:docMk/>
            <pc:sldMk cId="2905618935" sldId="276"/>
            <ac:spMk id="5" creationId="{B1AAFBF4-BA4B-1D0E-04D1-DBB744C2573B}"/>
          </ac:spMkLst>
        </pc:spChg>
        <pc:spChg chg="add mod">
          <ac:chgData name="shaima hmem" userId="bd2a0790be19bf1f" providerId="LiveId" clId="{882B789E-ED78-4292-AD1B-53ACDE822B14}" dt="2023-12-10T20:15:36.886" v="59"/>
          <ac:spMkLst>
            <pc:docMk/>
            <pc:sldMk cId="2905618935" sldId="276"/>
            <ac:spMk id="6" creationId="{78E64220-2CF2-F825-ADB3-6A0BE8397DB6}"/>
          </ac:spMkLst>
        </pc:spChg>
        <pc:spChg chg="add mod">
          <ac:chgData name="shaima hmem" userId="bd2a0790be19bf1f" providerId="LiveId" clId="{882B789E-ED78-4292-AD1B-53ACDE822B14}" dt="2023-12-10T20:22:16.274" v="63"/>
          <ac:spMkLst>
            <pc:docMk/>
            <pc:sldMk cId="2905618935" sldId="276"/>
            <ac:spMk id="8" creationId="{ABC142BF-630C-EEDC-9867-B90ACF22CDE4}"/>
          </ac:spMkLst>
        </pc:spChg>
        <pc:spChg chg="add mod">
          <ac:chgData name="shaima hmem" userId="bd2a0790be19bf1f" providerId="LiveId" clId="{882B789E-ED78-4292-AD1B-53ACDE822B14}" dt="2023-12-10T20:25:36.865" v="64"/>
          <ac:spMkLst>
            <pc:docMk/>
            <pc:sldMk cId="2905618935" sldId="276"/>
            <ac:spMk id="9" creationId="{BE42D53E-EAE1-FF97-6FE2-2B2EE5A91B3C}"/>
          </ac:spMkLst>
        </pc:spChg>
        <pc:spChg chg="add mod">
          <ac:chgData name="shaima hmem" userId="bd2a0790be19bf1f" providerId="LiveId" clId="{882B789E-ED78-4292-AD1B-53ACDE822B14}" dt="2023-12-10T20:25:51.822" v="65"/>
          <ac:spMkLst>
            <pc:docMk/>
            <pc:sldMk cId="2905618935" sldId="276"/>
            <ac:spMk id="11" creationId="{2B67BC1A-30CF-1617-88FA-C9A822642521}"/>
          </ac:spMkLst>
        </pc:spChg>
        <pc:spChg chg="mod topLvl">
          <ac:chgData name="shaima hmem" userId="bd2a0790be19bf1f" providerId="LiveId" clId="{882B789E-ED78-4292-AD1B-53ACDE822B14}" dt="2023-12-10T20:21:17.480" v="62" actId="165"/>
          <ac:spMkLst>
            <pc:docMk/>
            <pc:sldMk cId="2905618935" sldId="276"/>
            <ac:spMk id="23" creationId="{B050FC9C-3C45-F72E-88FD-8AD9E6914F2F}"/>
          </ac:spMkLst>
        </pc:spChg>
        <pc:grpChg chg="del">
          <ac:chgData name="shaima hmem" userId="bd2a0790be19bf1f" providerId="LiveId" clId="{882B789E-ED78-4292-AD1B-53ACDE822B14}" dt="2023-12-10T20:20:37.506" v="60" actId="165"/>
          <ac:grpSpMkLst>
            <pc:docMk/>
            <pc:sldMk cId="2905618935" sldId="276"/>
            <ac:grpSpMk id="14" creationId="{9F5FFE50-8A7F-A184-CE5F-2CB66D7F51AF}"/>
          </ac:grpSpMkLst>
        </pc:grpChg>
        <pc:grpChg chg="del">
          <ac:chgData name="shaima hmem" userId="bd2a0790be19bf1f" providerId="LiveId" clId="{882B789E-ED78-4292-AD1B-53ACDE822B14}" dt="2023-12-10T20:14:57.746" v="58" actId="165"/>
          <ac:grpSpMkLst>
            <pc:docMk/>
            <pc:sldMk cId="2905618935" sldId="276"/>
            <ac:grpSpMk id="16" creationId="{D1A15D42-568C-ECC7-BF6C-827103511E51}"/>
          </ac:grpSpMkLst>
        </pc:grpChg>
        <pc:grpChg chg="del">
          <ac:chgData name="shaima hmem" userId="bd2a0790be19bf1f" providerId="LiveId" clId="{882B789E-ED78-4292-AD1B-53ACDE822B14}" dt="2023-12-10T20:20:40.399" v="61" actId="165"/>
          <ac:grpSpMkLst>
            <pc:docMk/>
            <pc:sldMk cId="2905618935" sldId="276"/>
            <ac:grpSpMk id="30" creationId="{57CFC5B4-6B1D-EEA1-8DAD-A71DE8F07BDA}"/>
          </ac:grpSpMkLst>
        </pc:grpChg>
        <pc:grpChg chg="del mod">
          <ac:chgData name="shaima hmem" userId="bd2a0790be19bf1f" providerId="LiveId" clId="{882B789E-ED78-4292-AD1B-53ACDE822B14}" dt="2023-12-10T20:21:17.480" v="62" actId="165"/>
          <ac:grpSpMkLst>
            <pc:docMk/>
            <pc:sldMk cId="2905618935" sldId="276"/>
            <ac:grpSpMk id="31" creationId="{E3ED91CF-0027-4B7E-E485-BAFAE5EFBC73}"/>
          </ac:grpSpMkLst>
        </pc:grpChg>
        <pc:picChg chg="mod topLvl">
          <ac:chgData name="shaima hmem" userId="bd2a0790be19bf1f" providerId="LiveId" clId="{882B789E-ED78-4292-AD1B-53ACDE822B14}" dt="2023-12-10T20:20:37.506" v="60" actId="165"/>
          <ac:picMkLst>
            <pc:docMk/>
            <pc:sldMk cId="2905618935" sldId="276"/>
            <ac:picMk id="7" creationId="{ECF0DB83-D848-40AB-DED6-5995B19CD086}"/>
          </ac:picMkLst>
        </pc:picChg>
        <pc:picChg chg="mod topLvl">
          <ac:chgData name="shaima hmem" userId="bd2a0790be19bf1f" providerId="LiveId" clId="{882B789E-ED78-4292-AD1B-53ACDE822B14}" dt="2023-12-10T20:14:57.746" v="58" actId="165"/>
          <ac:picMkLst>
            <pc:docMk/>
            <pc:sldMk cId="2905618935" sldId="276"/>
            <ac:picMk id="10" creationId="{0F6B6F3E-7EC4-9072-BEBF-B561634DB915}"/>
          </ac:picMkLst>
        </pc:picChg>
        <pc:picChg chg="mod topLvl">
          <ac:chgData name="shaima hmem" userId="bd2a0790be19bf1f" providerId="LiveId" clId="{882B789E-ED78-4292-AD1B-53ACDE822B14}" dt="2023-12-10T20:20:40.399" v="61" actId="165"/>
          <ac:picMkLst>
            <pc:docMk/>
            <pc:sldMk cId="2905618935" sldId="276"/>
            <ac:picMk id="12" creationId="{4A9AB64D-CCA3-7C15-888B-29DD1FA31392}"/>
          </ac:picMkLst>
        </pc:picChg>
        <pc:picChg chg="mod topLvl">
          <ac:chgData name="shaima hmem" userId="bd2a0790be19bf1f" providerId="LiveId" clId="{882B789E-ED78-4292-AD1B-53ACDE822B14}" dt="2023-12-10T20:21:17.480" v="62" actId="165"/>
          <ac:picMkLst>
            <pc:docMk/>
            <pc:sldMk cId="2905618935" sldId="276"/>
            <ac:picMk id="29" creationId="{9921D0EA-7734-A2E2-A7FB-835B2E99520E}"/>
          </ac:picMkLst>
        </pc:picChg>
      </pc:sldChg>
      <pc:sldChg chg="modTransition">
        <pc:chgData name="shaima hmem" userId="bd2a0790be19bf1f" providerId="LiveId" clId="{882B789E-ED78-4292-AD1B-53ACDE822B14}" dt="2023-12-10T19:46:43.090" v="11"/>
        <pc:sldMkLst>
          <pc:docMk/>
          <pc:sldMk cId="1322601496" sldId="277"/>
        </pc:sldMkLst>
      </pc:sldChg>
      <pc:sldChg chg="addSp modSp ord">
        <pc:chgData name="shaima hmem" userId="bd2a0790be19bf1f" providerId="LiveId" clId="{882B789E-ED78-4292-AD1B-53ACDE822B14}" dt="2023-12-10T22:43:55.815" v="407"/>
        <pc:sldMkLst>
          <pc:docMk/>
          <pc:sldMk cId="2494917735" sldId="278"/>
        </pc:sldMkLst>
        <pc:spChg chg="add mod">
          <ac:chgData name="shaima hmem" userId="bd2a0790be19bf1f" providerId="LiveId" clId="{882B789E-ED78-4292-AD1B-53ACDE822B14}" dt="2023-12-10T20:48:31.702" v="67" actId="767"/>
          <ac:spMkLst>
            <pc:docMk/>
            <pc:sldMk cId="2494917735" sldId="278"/>
            <ac:spMk id="10" creationId="{B94DD3B9-9C7C-8739-E2A4-A19029436CD9}"/>
          </ac:spMkLst>
        </pc:spChg>
        <pc:picChg chg="add mod">
          <ac:chgData name="shaima hmem" userId="bd2a0790be19bf1f" providerId="LiveId" clId="{882B789E-ED78-4292-AD1B-53ACDE822B14}" dt="2023-12-10T20:45:06.260" v="66" actId="931"/>
          <ac:picMkLst>
            <pc:docMk/>
            <pc:sldMk cId="2494917735" sldId="278"/>
            <ac:picMk id="5" creationId="{00B88CAA-61E2-987A-6E4F-652470B638F6}"/>
          </ac:picMkLst>
        </pc:picChg>
        <pc:picChg chg="add mod">
          <ac:chgData name="shaima hmem" userId="bd2a0790be19bf1f" providerId="LiveId" clId="{882B789E-ED78-4292-AD1B-53ACDE822B14}" dt="2023-12-10T20:45:06.260" v="66" actId="931"/>
          <ac:picMkLst>
            <pc:docMk/>
            <pc:sldMk cId="2494917735" sldId="278"/>
            <ac:picMk id="7" creationId="{70E33C0C-7135-6098-6BFB-D2D4E64FAC09}"/>
          </ac:picMkLst>
        </pc:picChg>
        <pc:picChg chg="add mod">
          <ac:chgData name="shaima hmem" userId="bd2a0790be19bf1f" providerId="LiveId" clId="{882B789E-ED78-4292-AD1B-53ACDE822B14}" dt="2023-12-10T20:45:06.260" v="66" actId="931"/>
          <ac:picMkLst>
            <pc:docMk/>
            <pc:sldMk cId="2494917735" sldId="278"/>
            <ac:picMk id="9" creationId="{FE2E3945-BFE1-6A21-CEB6-93570F4CE9BF}"/>
          </ac:picMkLst>
        </pc:picChg>
      </pc:sldChg>
      <pc:sldChg chg="addSp modSp ord">
        <pc:chgData name="shaima hmem" userId="bd2a0790be19bf1f" providerId="LiveId" clId="{882B789E-ED78-4292-AD1B-53ACDE822B14}" dt="2023-12-10T19:18:27.715" v="4"/>
        <pc:sldMkLst>
          <pc:docMk/>
          <pc:sldMk cId="4214544614" sldId="279"/>
        </pc:sldMkLst>
        <pc:spChg chg="add mod">
          <ac:chgData name="shaima hmem" userId="bd2a0790be19bf1f" providerId="LiveId" clId="{882B789E-ED78-4292-AD1B-53ACDE822B14}" dt="2023-12-10T19:11:36.432" v="0" actId="767"/>
          <ac:spMkLst>
            <pc:docMk/>
            <pc:sldMk cId="4214544614" sldId="279"/>
            <ac:spMk id="3" creationId="{6607044F-CD58-32EF-D549-F66D7B0C84CF}"/>
          </ac:spMkLst>
        </pc:spChg>
        <pc:spChg chg="add mod">
          <ac:chgData name="shaima hmem" userId="bd2a0790be19bf1f" providerId="LiveId" clId="{882B789E-ED78-4292-AD1B-53ACDE822B14}" dt="2023-12-10T19:12:57.878" v="1" actId="767"/>
          <ac:spMkLst>
            <pc:docMk/>
            <pc:sldMk cId="4214544614" sldId="279"/>
            <ac:spMk id="4" creationId="{D5A5EF49-F425-8642-0A08-FF6010342B2B}"/>
          </ac:spMkLst>
        </pc:spChg>
      </pc:sldChg>
      <pc:sldChg chg="delSp modSp modTransition">
        <pc:chgData name="shaima hmem" userId="bd2a0790be19bf1f" providerId="LiveId" clId="{882B789E-ED78-4292-AD1B-53ACDE822B14}" dt="2023-12-10T22:45:02.650" v="408" actId="14826"/>
        <pc:sldMkLst>
          <pc:docMk/>
          <pc:sldMk cId="1110961463" sldId="280"/>
        </pc:sldMkLst>
        <pc:grpChg chg="del">
          <ac:chgData name="shaima hmem" userId="bd2a0790be19bf1f" providerId="LiveId" clId="{882B789E-ED78-4292-AD1B-53ACDE822B14}" dt="2023-12-10T22:33:53.806" v="303" actId="165"/>
          <ac:grpSpMkLst>
            <pc:docMk/>
            <pc:sldMk cId="1110961463" sldId="280"/>
            <ac:grpSpMk id="9" creationId="{DAF08327-86B0-DC8C-F279-70128D62E8FD}"/>
          </ac:grpSpMkLst>
        </pc:grpChg>
        <pc:picChg chg="mod topLvl">
          <ac:chgData name="shaima hmem" userId="bd2a0790be19bf1f" providerId="LiveId" clId="{882B789E-ED78-4292-AD1B-53ACDE822B14}" dt="2023-12-10T22:33:53.806" v="303" actId="165"/>
          <ac:picMkLst>
            <pc:docMk/>
            <pc:sldMk cId="1110961463" sldId="280"/>
            <ac:picMk id="4" creationId="{ED769A71-DFC7-3384-9301-DFA2389041F8}"/>
          </ac:picMkLst>
        </pc:picChg>
        <pc:picChg chg="mod topLvl">
          <ac:chgData name="shaima hmem" userId="bd2a0790be19bf1f" providerId="LiveId" clId="{882B789E-ED78-4292-AD1B-53ACDE822B14}" dt="2023-12-10T22:45:02.650" v="408" actId="14826"/>
          <ac:picMkLst>
            <pc:docMk/>
            <pc:sldMk cId="1110961463" sldId="280"/>
            <ac:picMk id="7" creationId="{CF34A22D-669C-D0B9-B655-30D8344FF195}"/>
          </ac:picMkLst>
        </pc:picChg>
      </pc:sldChg>
      <pc:sldChg chg="addSp modSp modTransition">
        <pc:chgData name="shaima hmem" userId="bd2a0790be19bf1f" providerId="LiveId" clId="{882B789E-ED78-4292-AD1B-53ACDE822B14}" dt="2023-12-10T22:10:19.722" v="301"/>
        <pc:sldMkLst>
          <pc:docMk/>
          <pc:sldMk cId="3218267530" sldId="283"/>
        </pc:sldMkLst>
        <pc:spChg chg="add mod">
          <ac:chgData name="shaima hmem" userId="bd2a0790be19bf1f" providerId="LiveId" clId="{882B789E-ED78-4292-AD1B-53ACDE822B14}" dt="2023-12-10T22:10:01.002" v="300" actId="767"/>
          <ac:spMkLst>
            <pc:docMk/>
            <pc:sldMk cId="3218267530" sldId="283"/>
            <ac:spMk id="18" creationId="{168A5484-1A4F-B895-DFF8-D65D61F56BA8}"/>
          </ac:spMkLst>
        </pc:spChg>
        <pc:spChg chg="add mod">
          <ac:chgData name="shaima hmem" userId="bd2a0790be19bf1f" providerId="LiveId" clId="{882B789E-ED78-4292-AD1B-53ACDE822B14}" dt="2023-12-10T22:10:19.722" v="301"/>
          <ac:spMkLst>
            <pc:docMk/>
            <pc:sldMk cId="3218267530" sldId="283"/>
            <ac:spMk id="20" creationId="{125CD4A4-A597-17A1-9092-555370C41BEE}"/>
          </ac:spMkLst>
        </pc:spChg>
        <pc:picChg chg="add mod">
          <ac:chgData name="shaima hmem" userId="bd2a0790be19bf1f" providerId="LiveId" clId="{882B789E-ED78-4292-AD1B-53ACDE822B14}" dt="2023-12-10T19:16:41.805" v="2" actId="931"/>
          <ac:picMkLst>
            <pc:docMk/>
            <pc:sldMk cId="3218267530" sldId="283"/>
            <ac:picMk id="6" creationId="{3318D11F-8351-C0A0-D65A-3BC03507B6A6}"/>
          </ac:picMkLst>
        </pc:picChg>
        <pc:picChg chg="add mod">
          <ac:chgData name="shaima hmem" userId="bd2a0790be19bf1f" providerId="LiveId" clId="{882B789E-ED78-4292-AD1B-53ACDE822B14}" dt="2023-12-10T19:17:09.429" v="3" actId="931"/>
          <ac:picMkLst>
            <pc:docMk/>
            <pc:sldMk cId="3218267530" sldId="283"/>
            <ac:picMk id="10" creationId="{A5DB0DE8-5A47-9679-3BA0-255F4E4B00BF}"/>
          </ac:picMkLst>
        </pc:picChg>
        <pc:picChg chg="add mod">
          <ac:chgData name="shaima hmem" userId="bd2a0790be19bf1f" providerId="LiveId" clId="{882B789E-ED78-4292-AD1B-53ACDE822B14}" dt="2023-12-10T20:08:19.001" v="51" actId="931"/>
          <ac:picMkLst>
            <pc:docMk/>
            <pc:sldMk cId="3218267530" sldId="283"/>
            <ac:picMk id="13" creationId="{F9580FDF-8795-5D99-1E6F-DB1E32F39BD1}"/>
          </ac:picMkLst>
        </pc:picChg>
      </pc:sldChg>
      <pc:sldChg chg="addSp modSp">
        <pc:chgData name="shaima hmem" userId="bd2a0790be19bf1f" providerId="LiveId" clId="{882B789E-ED78-4292-AD1B-53ACDE822B14}" dt="2023-12-10T22:55:35.238" v="413" actId="931"/>
        <pc:sldMkLst>
          <pc:docMk/>
          <pc:sldMk cId="3078629605" sldId="284"/>
        </pc:sldMkLst>
        <pc:spChg chg="add mod">
          <ac:chgData name="shaima hmem" userId="bd2a0790be19bf1f" providerId="LiveId" clId="{882B789E-ED78-4292-AD1B-53ACDE822B14}" dt="2023-12-10T22:52:27.645" v="410" actId="20578"/>
          <ac:spMkLst>
            <pc:docMk/>
            <pc:sldMk cId="3078629605" sldId="284"/>
            <ac:spMk id="4" creationId="{092D3038-2B3F-31B2-FC08-B76A3BE102A1}"/>
          </ac:spMkLst>
        </pc:spChg>
        <pc:spChg chg="add mod">
          <ac:chgData name="shaima hmem" userId="bd2a0790be19bf1f" providerId="LiveId" clId="{882B789E-ED78-4292-AD1B-53ACDE822B14}" dt="2023-12-10T22:52:46.724" v="411"/>
          <ac:spMkLst>
            <pc:docMk/>
            <pc:sldMk cId="3078629605" sldId="284"/>
            <ac:spMk id="5" creationId="{DC11422A-393C-2F7F-55E0-008714A23ABE}"/>
          </ac:spMkLst>
        </pc:spChg>
        <pc:picChg chg="add mod">
          <ac:chgData name="shaima hmem" userId="bd2a0790be19bf1f" providerId="LiveId" clId="{882B789E-ED78-4292-AD1B-53ACDE822B14}" dt="2023-12-10T22:54:10.767" v="412" actId="931"/>
          <ac:picMkLst>
            <pc:docMk/>
            <pc:sldMk cId="3078629605" sldId="284"/>
            <ac:picMk id="7" creationId="{0954ACE4-7585-8BA7-F9C2-12BEFE3F8C73}"/>
          </ac:picMkLst>
        </pc:picChg>
        <pc:picChg chg="add mod">
          <ac:chgData name="shaima hmem" userId="bd2a0790be19bf1f" providerId="LiveId" clId="{882B789E-ED78-4292-AD1B-53ACDE822B14}" dt="2023-12-10T22:55:35.238" v="413" actId="931"/>
          <ac:picMkLst>
            <pc:docMk/>
            <pc:sldMk cId="3078629605" sldId="284"/>
            <ac:picMk id="9" creationId="{13C79F95-B239-94B7-EDC5-AAE461ACEE9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E2605-48FE-4CCD-A954-4CD4BB88AC60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68032-01B7-4CEA-9B69-283FC1A98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7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91183-E3DF-6636-0097-B8322CBD2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34123-F211-4EFF-B476-B605F411F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80426-A5FA-6768-9C1D-3A32E2C6C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4326-8181-4899-8AB0-340E8CEB8749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16ADC-B7C2-B73B-C10C-D11BD3F18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667BA-A037-45D0-466B-B5CB80E34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A930D-689A-452C-A653-85EF175C3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9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4632F-6BB8-3922-086F-0E71F92FE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6D1342-2718-8395-2004-882F2FDB48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439E3-22F9-0138-7476-E182D828D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4326-8181-4899-8AB0-340E8CEB8749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13BB6-691B-1454-779E-5CA705E9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82E8-D4B4-ED72-01D3-A24BBB33C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A930D-689A-452C-A653-85EF175C3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49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7A9403-157E-B696-6F39-CBA30AA2B0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8AB8D-B7C6-0F2C-0CA4-C6300A573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D28A5-DD92-474A-827E-752C1E6BC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4326-8181-4899-8AB0-340E8CEB8749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DBC56-544C-19D3-E864-C0FA80A4A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C3888-96E9-1C02-B1F2-16764E76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A930D-689A-452C-A653-85EF175C3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28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0501-BA85-3C8D-90BC-12FDC08B7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9F4B9-526F-5F19-547D-8BEC0F683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A9C0D-C4F9-C48D-8198-5140E2C62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4326-8181-4899-8AB0-340E8CEB8749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36E43-A00C-99A3-416A-15A84071D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6597A-A796-90E1-1231-6A4A48F39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A930D-689A-452C-A653-85EF175C3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45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9C9D8-2AF2-5141-F33F-2ADB22DB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830AF-8476-7228-4332-2992A6CC3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24631-CA14-36AE-305C-9B7199541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4326-8181-4899-8AB0-340E8CEB8749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2E3D0-79A3-D8E1-FF9F-978186B1B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CB4B7-2BFD-5E18-635C-C3081DABE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A930D-689A-452C-A653-85EF175C3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09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6238-F45D-4211-0848-54031A11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07ED4-6F9F-BF72-D42A-4ADA8C3C34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C19DE-AD9D-66EA-239E-83043316E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0D07B-9D0A-93A3-DFC7-FAD9309D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4326-8181-4899-8AB0-340E8CEB8749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6BD01-BA4F-C803-6359-A48EF05DC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290F9-4592-01EB-3C6B-23739F8D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A930D-689A-452C-A653-85EF175C3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0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91F83-32B4-FA64-0076-908F5A577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4CA7D-6F07-FAA7-DD4C-433387C38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47100-579B-0B78-E006-61AE69037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94D574-3DDA-4567-9E6A-8797B527D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39A749-2FEA-31E2-B438-CD3EADA53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97D59A-05C8-644F-B21C-4CFE021DD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4326-8181-4899-8AB0-340E8CEB8749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D7720-24FD-1C35-D77C-49D3A96C8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47153C-38B6-9899-F1CF-FEC3CFF0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A930D-689A-452C-A653-85EF175C3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90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F4F8B-E999-3FCB-61E0-B4D5073A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531E76-B575-4D34-026D-11E2B9B1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4326-8181-4899-8AB0-340E8CEB8749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4417D-03A3-C4FA-EE1E-FD93E2F39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47C53-376E-13DA-02A1-04DEA833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A930D-689A-452C-A653-85EF175C3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3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1FB643-6306-C2EC-7316-8AB9EF68C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4326-8181-4899-8AB0-340E8CEB8749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302B54-27B9-6CC1-6774-EA184069E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D74AA-8909-7891-3BFA-4AA192A8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A930D-689A-452C-A653-85EF175C3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94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BAC42-233A-0413-4BD5-C97610208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6D577-38C0-462A-1798-03DB48AA2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C3C5C5-9F11-1473-AE62-9C28842AF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03B53-CE40-27D7-9DC5-889CF9818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4326-8181-4899-8AB0-340E8CEB8749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40AA9-1C19-1750-C770-BE4B80D42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3443C-CD69-C18A-99C6-CE7761F0F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A930D-689A-452C-A653-85EF175C3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037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DBB8E-AFAC-CAA9-CF4E-5C0C0CA3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30CD9D-02C7-1226-6D18-2FE296092A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3237EF-6A24-BED8-5667-F330E5ABD3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7E9A7F-DD74-27D6-3ED0-96BE73856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4326-8181-4899-8AB0-340E8CEB8749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3183D-A441-0A4A-2D07-EE8135A0D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7633E5-C264-03CF-9C38-13C92FF70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A930D-689A-452C-A653-85EF175C3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14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B6404F-C102-C1D2-A0EC-22EDF1AAD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7CED1-151A-851B-ED89-2A1AC8FD1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943AE-888D-8AA8-7974-F6C2C0BBA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E4326-8181-4899-8AB0-340E8CEB8749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376C6-02D3-A589-6440-AA8BD5E03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DEDD4-9A64-908C-AC6A-F37B5E687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A930D-689A-452C-A653-85EF175C3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5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4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microsoft.com/office/2007/relationships/hdphoto" Target="../media/hdphoto4.wdp"/><Relationship Id="rId1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17" Type="http://schemas.microsoft.com/office/2007/relationships/hdphoto" Target="../media/hdphoto6.wdp"/><Relationship Id="rId2" Type="http://schemas.openxmlformats.org/officeDocument/2006/relationships/image" Target="../media/image7.jpeg"/><Relationship Id="rId16" Type="http://schemas.openxmlformats.org/officeDocument/2006/relationships/image" Target="../media/image11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slide" Target="slide7.xml"/><Relationship Id="rId5" Type="http://schemas.openxmlformats.org/officeDocument/2006/relationships/slide" Target="slide3.xml"/><Relationship Id="rId15" Type="http://schemas.microsoft.com/office/2007/relationships/hdphoto" Target="../media/hdphoto5.wdp"/><Relationship Id="rId10" Type="http://schemas.openxmlformats.org/officeDocument/2006/relationships/slide" Target="slide6.xml"/><Relationship Id="rId19" Type="http://schemas.microsoft.com/office/2007/relationships/hdphoto" Target="../media/hdphoto7.wdp"/><Relationship Id="rId4" Type="http://schemas.microsoft.com/office/2007/relationships/hdphoto" Target="../media/hdphoto1.wdp"/><Relationship Id="rId9" Type="http://schemas.openxmlformats.org/officeDocument/2006/relationships/slide" Target="slide5.xml"/><Relationship Id="rId1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.png"/><Relationship Id="rId3" Type="http://schemas.openxmlformats.org/officeDocument/2006/relationships/image" Target="../media/image2.png"/><Relationship Id="rId21" Type="http://schemas.microsoft.com/office/2007/relationships/hdphoto" Target="../media/hdphoto7.wdp"/><Relationship Id="rId7" Type="http://schemas.openxmlformats.org/officeDocument/2006/relationships/image" Target="../media/image13.png"/><Relationship Id="rId17" Type="http://schemas.openxmlformats.org/officeDocument/2006/relationships/image" Target="../media/image120.png"/><Relationship Id="rId25" Type="http://schemas.microsoft.com/office/2007/relationships/hdphoto" Target="../media/hdphoto6.wdp"/><Relationship Id="rId2" Type="http://schemas.openxmlformats.org/officeDocument/2006/relationships/image" Target="../media/image7.jpeg"/><Relationship Id="rId20" Type="http://schemas.microsoft.com/office/2007/relationships/hdphoto" Target="../media/hdphoto4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24" Type="http://schemas.openxmlformats.org/officeDocument/2006/relationships/image" Target="../media/image11.png"/><Relationship Id="rId5" Type="http://schemas.openxmlformats.org/officeDocument/2006/relationships/image" Target="../media/image8.png"/><Relationship Id="rId23" Type="http://schemas.microsoft.com/office/2007/relationships/hdphoto" Target="../media/hdphoto5.wdp"/><Relationship Id="rId19" Type="http://schemas.openxmlformats.org/officeDocument/2006/relationships/image" Target="../media/image9.png"/><Relationship Id="rId4" Type="http://schemas.microsoft.com/office/2007/relationships/hdphoto" Target="../media/hdphoto1.wdp"/><Relationship Id="rId2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.png"/><Relationship Id="rId26" Type="http://schemas.microsoft.com/office/2007/relationships/hdphoto" Target="../media/hdphoto6.wdp"/><Relationship Id="rId3" Type="http://schemas.openxmlformats.org/officeDocument/2006/relationships/image" Target="../media/image2.png"/><Relationship Id="rId21" Type="http://schemas.openxmlformats.org/officeDocument/2006/relationships/image" Target="../media/image12.png"/><Relationship Id="rId7" Type="http://schemas.openxmlformats.org/officeDocument/2006/relationships/image" Target="../media/image14.png"/><Relationship Id="rId17" Type="http://schemas.openxmlformats.org/officeDocument/2006/relationships/image" Target="../media/image14.png"/><Relationship Id="rId25" Type="http://schemas.openxmlformats.org/officeDocument/2006/relationships/image" Target="../media/image11.png"/><Relationship Id="rId2" Type="http://schemas.openxmlformats.org/officeDocument/2006/relationships/image" Target="../media/image7.jpeg"/><Relationship Id="rId20" Type="http://schemas.microsoft.com/office/2007/relationships/hdphoto" Target="../media/hdphoto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24" Type="http://schemas.microsoft.com/office/2007/relationships/hdphoto" Target="../media/hdphoto5.wdp"/><Relationship Id="rId5" Type="http://schemas.openxmlformats.org/officeDocument/2006/relationships/image" Target="../media/image9.png"/><Relationship Id="rId23" Type="http://schemas.openxmlformats.org/officeDocument/2006/relationships/image" Target="../media/image10.png"/><Relationship Id="rId19" Type="http://schemas.openxmlformats.org/officeDocument/2006/relationships/image" Target="../media/image8.png"/><Relationship Id="rId4" Type="http://schemas.microsoft.com/office/2007/relationships/hdphoto" Target="../media/hdphoto1.wdp"/><Relationship Id="rId22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.png"/><Relationship Id="rId26" Type="http://schemas.microsoft.com/office/2007/relationships/hdphoto" Target="../media/hdphoto6.wdp"/><Relationship Id="rId3" Type="http://schemas.openxmlformats.org/officeDocument/2006/relationships/image" Target="../media/image2.png"/><Relationship Id="rId21" Type="http://schemas.openxmlformats.org/officeDocument/2006/relationships/image" Target="../media/image9.png"/><Relationship Id="rId7" Type="http://schemas.openxmlformats.org/officeDocument/2006/relationships/image" Target="../media/image15.png"/><Relationship Id="rId17" Type="http://schemas.openxmlformats.org/officeDocument/2006/relationships/image" Target="../media/image15.png"/><Relationship Id="rId25" Type="http://schemas.openxmlformats.org/officeDocument/2006/relationships/image" Target="../media/image11.png"/><Relationship Id="rId2" Type="http://schemas.openxmlformats.org/officeDocument/2006/relationships/image" Target="../media/image7.jpeg"/><Relationship Id="rId20" Type="http://schemas.microsoft.com/office/2007/relationships/hdphoto" Target="../media/hdphoto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24" Type="http://schemas.microsoft.com/office/2007/relationships/hdphoto" Target="../media/hdphoto7.wdp"/><Relationship Id="rId5" Type="http://schemas.openxmlformats.org/officeDocument/2006/relationships/image" Target="../media/image10.png"/><Relationship Id="rId23" Type="http://schemas.openxmlformats.org/officeDocument/2006/relationships/image" Target="../media/image12.png"/><Relationship Id="rId19" Type="http://schemas.openxmlformats.org/officeDocument/2006/relationships/image" Target="../media/image8.png"/><Relationship Id="rId4" Type="http://schemas.microsoft.com/office/2007/relationships/hdphoto" Target="../media/hdphoto1.wdp"/><Relationship Id="rId22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.png"/><Relationship Id="rId26" Type="http://schemas.microsoft.com/office/2007/relationships/hdphoto" Target="../media/hdphoto6.wdp"/><Relationship Id="rId3" Type="http://schemas.openxmlformats.org/officeDocument/2006/relationships/image" Target="../media/image2.png"/><Relationship Id="rId21" Type="http://schemas.openxmlformats.org/officeDocument/2006/relationships/image" Target="../media/image9.png"/><Relationship Id="rId7" Type="http://schemas.openxmlformats.org/officeDocument/2006/relationships/image" Target="../media/image16.png"/><Relationship Id="rId17" Type="http://schemas.openxmlformats.org/officeDocument/2006/relationships/image" Target="../media/image150.png"/><Relationship Id="rId25" Type="http://schemas.openxmlformats.org/officeDocument/2006/relationships/image" Target="../media/image11.png"/><Relationship Id="rId2" Type="http://schemas.openxmlformats.org/officeDocument/2006/relationships/image" Target="../media/image7.jpeg"/><Relationship Id="rId20" Type="http://schemas.microsoft.com/office/2007/relationships/hdphoto" Target="../media/hdphoto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24" Type="http://schemas.microsoft.com/office/2007/relationships/hdphoto" Target="../media/hdphoto5.wdp"/><Relationship Id="rId5" Type="http://schemas.openxmlformats.org/officeDocument/2006/relationships/image" Target="../media/image12.png"/><Relationship Id="rId23" Type="http://schemas.openxmlformats.org/officeDocument/2006/relationships/image" Target="../media/image10.png"/><Relationship Id="rId19" Type="http://schemas.openxmlformats.org/officeDocument/2006/relationships/image" Target="../media/image8.png"/><Relationship Id="rId4" Type="http://schemas.microsoft.com/office/2007/relationships/hdphoto" Target="../media/hdphoto1.wdp"/><Relationship Id="rId22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.png"/><Relationship Id="rId26" Type="http://schemas.microsoft.com/office/2007/relationships/hdphoto" Target="../media/hdphoto5.wdp"/><Relationship Id="rId3" Type="http://schemas.openxmlformats.org/officeDocument/2006/relationships/image" Target="../media/image2.png"/><Relationship Id="rId21" Type="http://schemas.openxmlformats.org/officeDocument/2006/relationships/image" Target="../media/image9.png"/><Relationship Id="rId7" Type="http://schemas.openxmlformats.org/officeDocument/2006/relationships/image" Target="../media/image17.png"/><Relationship Id="rId17" Type="http://schemas.openxmlformats.org/officeDocument/2006/relationships/image" Target="../media/image160.png"/><Relationship Id="rId25" Type="http://schemas.openxmlformats.org/officeDocument/2006/relationships/image" Target="../media/image10.png"/><Relationship Id="rId2" Type="http://schemas.openxmlformats.org/officeDocument/2006/relationships/image" Target="../media/image7.jpeg"/><Relationship Id="rId20" Type="http://schemas.microsoft.com/office/2007/relationships/hdphoto" Target="../media/hdphoto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24" Type="http://schemas.microsoft.com/office/2007/relationships/hdphoto" Target="../media/hdphoto7.wdp"/><Relationship Id="rId5" Type="http://schemas.openxmlformats.org/officeDocument/2006/relationships/image" Target="../media/image11.png"/><Relationship Id="rId23" Type="http://schemas.openxmlformats.org/officeDocument/2006/relationships/image" Target="../media/image12.png"/><Relationship Id="rId19" Type="http://schemas.openxmlformats.org/officeDocument/2006/relationships/image" Target="../media/image8.png"/><Relationship Id="rId4" Type="http://schemas.microsoft.com/office/2007/relationships/hdphoto" Target="../media/hdphoto1.wdp"/><Relationship Id="rId22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BF6278-B940-0BF4-46BC-5BA6BBE65D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" t="19575" r="-128" b="37875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8CD1FE-EB93-5DA5-596C-F64A82CC05F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4" y="83329"/>
            <a:ext cx="2351315" cy="9749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AAF815-6AC4-9B07-F37B-6DBD14856C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478" y="5517771"/>
            <a:ext cx="1234264" cy="149253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587C6A-EDC8-A7C5-C2D6-66124155D8B1}"/>
              </a:ext>
            </a:extLst>
          </p:cNvPr>
          <p:cNvSpPr/>
          <p:nvPr/>
        </p:nvSpPr>
        <p:spPr>
          <a:xfrm>
            <a:off x="2033451" y="1666155"/>
            <a:ext cx="8125097" cy="3525690"/>
          </a:xfrm>
          <a:prstGeom prst="rect">
            <a:avLst/>
          </a:prstGeom>
          <a:solidFill>
            <a:schemeClr val="bg1">
              <a:alpha val="19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AE0832-38B2-3C09-2A1E-606F5A28009E}"/>
              </a:ext>
            </a:extLst>
          </p:cNvPr>
          <p:cNvSpPr txBox="1"/>
          <p:nvPr/>
        </p:nvSpPr>
        <p:spPr>
          <a:xfrm>
            <a:off x="2287328" y="2413337"/>
            <a:ext cx="7617342" cy="1938992"/>
          </a:xfrm>
          <a:prstGeom prst="rect">
            <a:avLst/>
          </a:prstGeom>
          <a:noFill/>
          <a:effectLst>
            <a:outerShdw blurRad="127000" dist="63500" dir="7800000" algn="t" rotWithShape="0">
              <a:prstClr val="black">
                <a:alpha val="5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1"/>
                </a:solidFill>
                <a:latin typeface="Aptos ExtraBold" panose="020F0502020204030204" pitchFamily="34" charset="0"/>
              </a:rPr>
              <a:t>SafeDrive Innovation</a:t>
            </a:r>
          </a:p>
          <a:p>
            <a:pPr algn="ctr"/>
            <a:r>
              <a:rPr lang="fr-FR" sz="6000" dirty="0">
                <a:solidFill>
                  <a:schemeClr val="bg1"/>
                </a:solidFill>
                <a:latin typeface="Aptos ExtraBold" panose="020F0502020204030204" pitchFamily="34" charset="0"/>
              </a:rPr>
              <a:t>Project</a:t>
            </a:r>
            <a:endParaRPr lang="en-US" sz="6000" dirty="0">
              <a:solidFill>
                <a:schemeClr val="bg1"/>
              </a:solidFill>
              <a:latin typeface="Aptos ExtraBold" panose="020F0502020204030204" pitchFamily="34" charset="0"/>
            </a:endParaRPr>
          </a:p>
        </p:txBody>
      </p:sp>
      <p:pic>
        <p:nvPicPr>
          <p:cNvPr id="3" name="Picture 2" descr="A purple head with a red logo and a black background">
            <a:extLst>
              <a:ext uri="{FF2B5EF4-FFF2-40B4-BE49-F238E27FC236}">
                <a16:creationId xmlns:a16="http://schemas.microsoft.com/office/drawing/2014/main" id="{6FFEC164-24D9-C360-2EDB-337F31EE14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9" y="5832170"/>
            <a:ext cx="1072629" cy="910039"/>
          </a:xfrm>
          <a:prstGeom prst="rect">
            <a:avLst/>
          </a:prstGeom>
        </p:spPr>
      </p:pic>
      <p:pic>
        <p:nvPicPr>
          <p:cNvPr id="5" name="Picture 4" descr="A black background with white text">
            <a:extLst>
              <a:ext uri="{FF2B5EF4-FFF2-40B4-BE49-F238E27FC236}">
                <a16:creationId xmlns:a16="http://schemas.microsoft.com/office/drawing/2014/main" id="{82922696-EA3C-58C5-B34A-5CB5C4C781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22" y="6287189"/>
            <a:ext cx="1873611" cy="53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59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6000"/>
                <a:lumOff val="24000"/>
                <a:alpha val="94000"/>
              </a:schemeClr>
            </a:gs>
            <a:gs pos="42000">
              <a:schemeClr val="accent3">
                <a:lumMod val="95000"/>
                <a:lumOff val="5000"/>
              </a:schemeClr>
            </a:gs>
            <a:gs pos="100000">
              <a:srgbClr val="8C8C8C">
                <a:lumMod val="78000"/>
                <a:lumOff val="22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FC91CE-A08F-C154-66F4-DE7D76DB9A0B}"/>
              </a:ext>
            </a:extLst>
          </p:cNvPr>
          <p:cNvSpPr txBox="1"/>
          <p:nvPr/>
        </p:nvSpPr>
        <p:spPr>
          <a:xfrm>
            <a:off x="3886709" y="682377"/>
            <a:ext cx="4418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>
                <a:latin typeface="Hanson" pitchFamily="50" charset="0"/>
              </a:rPr>
              <a:t>SOLUTION</a:t>
            </a: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E0CBE63C-A5EA-73D3-7CC6-A3098BFFE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177" y="1855172"/>
            <a:ext cx="3771646" cy="4560867"/>
          </a:xfrm>
          <a:prstGeom prst="rect">
            <a:avLst/>
          </a:prstGeom>
        </p:spPr>
      </p:pic>
      <p:pic>
        <p:nvPicPr>
          <p:cNvPr id="5" name="Picture 4" descr="A black sports car on a black background&#10;&#10;Description automatically generated">
            <a:extLst>
              <a:ext uri="{FF2B5EF4-FFF2-40B4-BE49-F238E27FC236}">
                <a16:creationId xmlns:a16="http://schemas.microsoft.com/office/drawing/2014/main" id="{1C7545FC-25CD-F986-C562-B9DA19B42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102668" y="2838450"/>
            <a:ext cx="6353175" cy="3562350"/>
          </a:xfrm>
          <a:prstGeom prst="rect">
            <a:avLst/>
          </a:prstGeom>
        </p:spPr>
      </p:pic>
      <p:pic>
        <p:nvPicPr>
          <p:cNvPr id="7" name="Picture 6" descr="A winding road through a valley with mountains in the background&#10;&#10;Description automatically generated">
            <a:extLst>
              <a:ext uri="{FF2B5EF4-FFF2-40B4-BE49-F238E27FC236}">
                <a16:creationId xmlns:a16="http://schemas.microsoft.com/office/drawing/2014/main" id="{8C88BFB8-3BB6-0EE8-9C4A-D3705E73E8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5" t="24421" r="11432" b="-210"/>
          <a:stretch/>
        </p:blipFill>
        <p:spPr>
          <a:xfrm>
            <a:off x="12264961" y="0"/>
            <a:ext cx="4418582" cy="6858000"/>
          </a:xfrm>
          <a:prstGeom prst="flowChartInputOutpu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8BD19237-9F00-C445-69FF-61CCBC058B0B}"/>
              </a:ext>
            </a:extLst>
          </p:cNvPr>
          <p:cNvSpPr/>
          <p:nvPr/>
        </p:nvSpPr>
        <p:spPr>
          <a:xfrm>
            <a:off x="12245881" y="5151120"/>
            <a:ext cx="3782853" cy="1676400"/>
          </a:xfrm>
          <a:prstGeom prst="parallelogram">
            <a:avLst>
              <a:gd name="adj" fmla="val 12629"/>
            </a:avLst>
          </a:prstGeom>
          <a:solidFill>
            <a:srgbClr val="5078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014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6000"/>
                <a:lumOff val="24000"/>
                <a:alpha val="94000"/>
              </a:schemeClr>
            </a:gs>
            <a:gs pos="42000">
              <a:schemeClr val="accent3">
                <a:lumMod val="95000"/>
                <a:lumOff val="5000"/>
              </a:schemeClr>
            </a:gs>
            <a:gs pos="100000">
              <a:srgbClr val="8C8C8C">
                <a:lumMod val="78000"/>
                <a:lumOff val="22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inding road through a valley with mountains in the background&#10;&#10;Description automatically generated">
            <a:extLst>
              <a:ext uri="{FF2B5EF4-FFF2-40B4-BE49-F238E27FC236}">
                <a16:creationId xmlns:a16="http://schemas.microsoft.com/office/drawing/2014/main" id="{7A7EF9AF-E78E-5788-4C64-07D6C940F7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5" t="24421" r="11432" b="-210"/>
          <a:stretch/>
        </p:blipFill>
        <p:spPr>
          <a:xfrm>
            <a:off x="507" y="15240"/>
            <a:ext cx="4418582" cy="6858000"/>
          </a:xfrm>
          <a:prstGeom prst="flowChartInputOutput">
            <a:avLst/>
          </a:prstGeom>
        </p:spPr>
      </p:pic>
      <p:sp>
        <p:nvSpPr>
          <p:cNvPr id="11" name="Parallelogram 10">
            <a:extLst>
              <a:ext uri="{FF2B5EF4-FFF2-40B4-BE49-F238E27FC236}">
                <a16:creationId xmlns:a16="http://schemas.microsoft.com/office/drawing/2014/main" id="{B7215474-4FC7-29EF-F4D0-9473259406C9}"/>
              </a:ext>
            </a:extLst>
          </p:cNvPr>
          <p:cNvSpPr/>
          <p:nvPr/>
        </p:nvSpPr>
        <p:spPr>
          <a:xfrm>
            <a:off x="-18573" y="5166360"/>
            <a:ext cx="3782853" cy="1676400"/>
          </a:xfrm>
          <a:prstGeom prst="parallelogram">
            <a:avLst>
              <a:gd name="adj" fmla="val 12629"/>
            </a:avLst>
          </a:prstGeom>
          <a:solidFill>
            <a:srgbClr val="5078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FC91CE-A08F-C154-66F4-DE7D76DB9A0B}"/>
              </a:ext>
            </a:extLst>
          </p:cNvPr>
          <p:cNvSpPr txBox="1"/>
          <p:nvPr/>
        </p:nvSpPr>
        <p:spPr>
          <a:xfrm>
            <a:off x="5645467" y="457200"/>
            <a:ext cx="4418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>
                <a:latin typeface="Hanson" pitchFamily="50" charset="0"/>
              </a:rPr>
              <a:t>SOLUTION</a:t>
            </a:r>
          </a:p>
        </p:txBody>
      </p:sp>
      <p:pic>
        <p:nvPicPr>
          <p:cNvPr id="9" name="Picture 8" descr="A black sports car on a black background&#10;&#10;Description automatically generated">
            <a:extLst>
              <a:ext uri="{FF2B5EF4-FFF2-40B4-BE49-F238E27FC236}">
                <a16:creationId xmlns:a16="http://schemas.microsoft.com/office/drawing/2014/main" id="{027B0793-DBC4-0A98-4920-A0F97E57F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07708" y="2838450"/>
            <a:ext cx="6353175" cy="35623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224D0A-2F90-F2E9-6354-C3AE5A21CECB}"/>
              </a:ext>
            </a:extLst>
          </p:cNvPr>
          <p:cNvSpPr txBox="1"/>
          <p:nvPr/>
        </p:nvSpPr>
        <p:spPr>
          <a:xfrm>
            <a:off x="6530585" y="1868780"/>
            <a:ext cx="385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3600" dirty="0"/>
              <a:t> Testing alcohol %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503C4C-657B-B264-1AC1-40B1453A8BBD}"/>
              </a:ext>
            </a:extLst>
          </p:cNvPr>
          <p:cNvGrpSpPr/>
          <p:nvPr/>
        </p:nvGrpSpPr>
        <p:grpSpPr>
          <a:xfrm>
            <a:off x="20382595" y="1062990"/>
            <a:ext cx="4762500" cy="4762500"/>
            <a:chOff x="6563738" y="1631410"/>
            <a:chExt cx="4762500" cy="4762500"/>
          </a:xfrm>
        </p:grpSpPr>
        <p:pic>
          <p:nvPicPr>
            <p:cNvPr id="16" name="Picture 15" descr="A cell phone with a blank screen&#10;&#10;Description automatically generated">
              <a:extLst>
                <a:ext uri="{FF2B5EF4-FFF2-40B4-BE49-F238E27FC236}">
                  <a16:creationId xmlns:a16="http://schemas.microsoft.com/office/drawing/2014/main" id="{1A78BE83-A436-C1D8-031C-D54882C27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3738" y="1631410"/>
              <a:ext cx="4762500" cy="4762500"/>
            </a:xfrm>
            <a:prstGeom prst="rect">
              <a:avLst/>
            </a:prstGeom>
          </p:spPr>
        </p:pic>
        <p:pic>
          <p:nvPicPr>
            <p:cNvPr id="17" name="Picture 16" descr="A screenshot of a computer">
              <a:extLst>
                <a:ext uri="{FF2B5EF4-FFF2-40B4-BE49-F238E27FC236}">
                  <a16:creationId xmlns:a16="http://schemas.microsoft.com/office/drawing/2014/main" id="{AB2F9987-30F9-010D-7119-FF978C39C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4" t="10638" r="66758" b="271"/>
            <a:stretch/>
          </p:blipFill>
          <p:spPr>
            <a:xfrm>
              <a:off x="7991856" y="2011680"/>
              <a:ext cx="1920240" cy="3951271"/>
            </a:xfrm>
            <a:prstGeom prst="flowChartAlternateProcess">
              <a:avLst/>
            </a:prstGeom>
            <a:effectLst>
              <a:softEdge rad="25400"/>
            </a:effectLst>
          </p:spPr>
        </p:pic>
      </p:grpSp>
      <p:pic>
        <p:nvPicPr>
          <p:cNvPr id="19" name="Graphic 18" descr="Line arrow: Clockwise curve with solid fill">
            <a:extLst>
              <a:ext uri="{FF2B5EF4-FFF2-40B4-BE49-F238E27FC236}">
                <a16:creationId xmlns:a16="http://schemas.microsoft.com/office/drawing/2014/main" id="{8B1E29E5-46E5-00ED-9D49-8D134D6848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168075">
            <a:off x="9883696" y="3012447"/>
            <a:ext cx="914400" cy="914400"/>
          </a:xfrm>
          <a:prstGeom prst="rect">
            <a:avLst/>
          </a:prstGeom>
        </p:spPr>
      </p:pic>
      <p:pic>
        <p:nvPicPr>
          <p:cNvPr id="23" name="Graphic 22" descr="Line arrow: Counter-clockwise curve with solid fill">
            <a:extLst>
              <a:ext uri="{FF2B5EF4-FFF2-40B4-BE49-F238E27FC236}">
                <a16:creationId xmlns:a16="http://schemas.microsoft.com/office/drawing/2014/main" id="{74C70C24-77EB-91F9-6C5D-36CF78D884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3808584">
            <a:off x="5969344" y="3056206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8BD4FE3-6FCE-D1FC-A29E-21A891117040}"/>
              </a:ext>
            </a:extLst>
          </p:cNvPr>
          <p:cNvSpPr txBox="1"/>
          <p:nvPr/>
        </p:nvSpPr>
        <p:spPr>
          <a:xfrm>
            <a:off x="6620115" y="2834084"/>
            <a:ext cx="1199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%  Low</a:t>
            </a:r>
            <a:endParaRPr lang="en-US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40D793-A336-7748-99B7-F5C91C01DE27}"/>
              </a:ext>
            </a:extLst>
          </p:cNvPr>
          <p:cNvSpPr txBox="1"/>
          <p:nvPr/>
        </p:nvSpPr>
        <p:spPr>
          <a:xfrm>
            <a:off x="8812685" y="2823155"/>
            <a:ext cx="1186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% High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7044F-CD58-32EF-D549-F66D7B0C84CF}"/>
              </a:ext>
            </a:extLst>
          </p:cNvPr>
          <p:cNvSpPr txBox="1"/>
          <p:nvPr/>
        </p:nvSpPr>
        <p:spPr>
          <a:xfrm>
            <a:off x="4897480" y="3973294"/>
            <a:ext cx="3541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the user can drive, but there's a speed limit they must not exceed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A5EF49-F425-8642-0A08-FF6010342B2B}"/>
              </a:ext>
            </a:extLst>
          </p:cNvPr>
          <p:cNvSpPr txBox="1"/>
          <p:nvPr/>
        </p:nvSpPr>
        <p:spPr>
          <a:xfrm>
            <a:off x="8773125" y="3838164"/>
            <a:ext cx="3337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the sensor sends a message to the list of people the user declared beforehand</a:t>
            </a:r>
            <a:endParaRPr lang="en-US" dirty="0"/>
          </a:p>
        </p:txBody>
      </p:sp>
      <p:pic>
        <p:nvPicPr>
          <p:cNvPr id="6" name="Graphic 5" descr="Speedometer Middle with solid fill">
            <a:extLst>
              <a:ext uri="{FF2B5EF4-FFF2-40B4-BE49-F238E27FC236}">
                <a16:creationId xmlns:a16="http://schemas.microsoft.com/office/drawing/2014/main" id="{3318D11F-8351-C0A0-D65A-3BC03507B6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10013" y="4481337"/>
            <a:ext cx="914400" cy="914400"/>
          </a:xfrm>
          <a:prstGeom prst="rect">
            <a:avLst/>
          </a:prstGeom>
        </p:spPr>
      </p:pic>
      <p:pic>
        <p:nvPicPr>
          <p:cNvPr id="10" name="Graphic 9" descr="Route (Two Pins With A Path) with solid fill">
            <a:extLst>
              <a:ext uri="{FF2B5EF4-FFF2-40B4-BE49-F238E27FC236}">
                <a16:creationId xmlns:a16="http://schemas.microsoft.com/office/drawing/2014/main" id="{A5DB0DE8-5A47-9679-3BA0-255F4E4B00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4049" y="4645833"/>
            <a:ext cx="806631" cy="806631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F9580FDF-8795-5D99-1E6F-DB1E32F39B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980" y="-86405"/>
            <a:ext cx="1586276" cy="19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67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6000"/>
                <a:lumOff val="24000"/>
                <a:alpha val="94000"/>
              </a:schemeClr>
            </a:gs>
            <a:gs pos="42000">
              <a:schemeClr val="accent3">
                <a:lumMod val="95000"/>
                <a:lumOff val="5000"/>
              </a:schemeClr>
            </a:gs>
            <a:gs pos="100000">
              <a:srgbClr val="8C8C8C">
                <a:lumMod val="78000"/>
                <a:lumOff val="22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inding road through a valley with mountains in the background&#10;&#10;Description automatically generated">
            <a:extLst>
              <a:ext uri="{FF2B5EF4-FFF2-40B4-BE49-F238E27FC236}">
                <a16:creationId xmlns:a16="http://schemas.microsoft.com/office/drawing/2014/main" id="{7A7EF9AF-E78E-5788-4C64-07D6C940F7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5" t="24421" r="11432" b="-210"/>
          <a:stretch/>
        </p:blipFill>
        <p:spPr>
          <a:xfrm>
            <a:off x="-4530671" y="0"/>
            <a:ext cx="4418582" cy="6858000"/>
          </a:xfrm>
          <a:prstGeom prst="flowChartInputOutput">
            <a:avLst/>
          </a:prstGeom>
        </p:spPr>
      </p:pic>
      <p:sp>
        <p:nvSpPr>
          <p:cNvPr id="11" name="Parallelogram 10">
            <a:extLst>
              <a:ext uri="{FF2B5EF4-FFF2-40B4-BE49-F238E27FC236}">
                <a16:creationId xmlns:a16="http://schemas.microsoft.com/office/drawing/2014/main" id="{B7215474-4FC7-29EF-F4D0-9473259406C9}"/>
              </a:ext>
            </a:extLst>
          </p:cNvPr>
          <p:cNvSpPr/>
          <p:nvPr/>
        </p:nvSpPr>
        <p:spPr>
          <a:xfrm>
            <a:off x="-4549751" y="5151120"/>
            <a:ext cx="3782853" cy="1676400"/>
          </a:xfrm>
          <a:prstGeom prst="parallelogram">
            <a:avLst>
              <a:gd name="adj" fmla="val 12629"/>
            </a:avLst>
          </a:prstGeom>
          <a:solidFill>
            <a:srgbClr val="5078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FC91CE-A08F-C154-66F4-DE7D76DB9A0B}"/>
              </a:ext>
            </a:extLst>
          </p:cNvPr>
          <p:cNvSpPr txBox="1"/>
          <p:nvPr/>
        </p:nvSpPr>
        <p:spPr>
          <a:xfrm>
            <a:off x="5645467" y="457200"/>
            <a:ext cx="4418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>
                <a:latin typeface="Hanson" pitchFamily="50" charset="0"/>
              </a:rPr>
              <a:t>SOLUTION</a:t>
            </a:r>
          </a:p>
        </p:txBody>
      </p:sp>
      <p:pic>
        <p:nvPicPr>
          <p:cNvPr id="9" name="Picture 8" descr="A black sports car on a black background&#10;&#10;Description automatically generated">
            <a:extLst>
              <a:ext uri="{FF2B5EF4-FFF2-40B4-BE49-F238E27FC236}">
                <a16:creationId xmlns:a16="http://schemas.microsoft.com/office/drawing/2014/main" id="{027B0793-DBC4-0A98-4920-A0F97E57F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645730" y="1550103"/>
            <a:ext cx="11454532" cy="642278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B503C4C-657B-B264-1AC1-40B1453A8BBD}"/>
              </a:ext>
            </a:extLst>
          </p:cNvPr>
          <p:cNvGrpSpPr/>
          <p:nvPr/>
        </p:nvGrpSpPr>
        <p:grpSpPr>
          <a:xfrm>
            <a:off x="20382595" y="1062990"/>
            <a:ext cx="4762500" cy="4762500"/>
            <a:chOff x="6563738" y="1631410"/>
            <a:chExt cx="4762500" cy="4762500"/>
          </a:xfrm>
        </p:grpSpPr>
        <p:pic>
          <p:nvPicPr>
            <p:cNvPr id="16" name="Picture 15" descr="A cell phone with a blank screen&#10;&#10;Description automatically generated">
              <a:extLst>
                <a:ext uri="{FF2B5EF4-FFF2-40B4-BE49-F238E27FC236}">
                  <a16:creationId xmlns:a16="http://schemas.microsoft.com/office/drawing/2014/main" id="{1A78BE83-A436-C1D8-031C-D54882C27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3738" y="1631410"/>
              <a:ext cx="4762500" cy="4762500"/>
            </a:xfrm>
            <a:prstGeom prst="rect">
              <a:avLst/>
            </a:prstGeom>
          </p:spPr>
        </p:pic>
        <p:pic>
          <p:nvPicPr>
            <p:cNvPr id="17" name="Picture 16" descr="A screenshot of a computer">
              <a:extLst>
                <a:ext uri="{FF2B5EF4-FFF2-40B4-BE49-F238E27FC236}">
                  <a16:creationId xmlns:a16="http://schemas.microsoft.com/office/drawing/2014/main" id="{AB2F9987-30F9-010D-7119-FF978C39C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4" t="10638" r="66758" b="271"/>
            <a:stretch/>
          </p:blipFill>
          <p:spPr>
            <a:xfrm>
              <a:off x="7991856" y="2011680"/>
              <a:ext cx="1920240" cy="3951271"/>
            </a:xfrm>
            <a:prstGeom prst="flowChartAlternateProcess">
              <a:avLst/>
            </a:prstGeom>
            <a:effectLst>
              <a:softEdge rad="25400"/>
            </a:effec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5A5EF49-F425-8642-0A08-FF6010342B2B}"/>
              </a:ext>
            </a:extLst>
          </p:cNvPr>
          <p:cNvSpPr txBox="1"/>
          <p:nvPr/>
        </p:nvSpPr>
        <p:spPr>
          <a:xfrm>
            <a:off x="6186088" y="2797909"/>
            <a:ext cx="44185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z="32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Sensors for distance detections </a:t>
            </a:r>
            <a:endParaRPr lang="en-US" sz="3200" dirty="0"/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F9580FDF-8795-5D99-1E6F-DB1E32F39B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980" y="-86405"/>
            <a:ext cx="1586276" cy="19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23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6000"/>
                <a:lumOff val="24000"/>
                <a:alpha val="94000"/>
              </a:schemeClr>
            </a:gs>
            <a:gs pos="42000">
              <a:schemeClr val="accent3">
                <a:lumMod val="95000"/>
                <a:lumOff val="5000"/>
              </a:schemeClr>
            </a:gs>
            <a:gs pos="100000">
              <a:srgbClr val="8C8C8C">
                <a:lumMod val="78000"/>
                <a:lumOff val="22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FC91CE-A08F-C154-66F4-DE7D76DB9A0B}"/>
              </a:ext>
            </a:extLst>
          </p:cNvPr>
          <p:cNvSpPr txBox="1"/>
          <p:nvPr/>
        </p:nvSpPr>
        <p:spPr>
          <a:xfrm>
            <a:off x="2600523" y="445352"/>
            <a:ext cx="69909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>
                <a:latin typeface="Hanson" pitchFamily="50" charset="0"/>
              </a:rPr>
              <a:t>Our Application</a:t>
            </a:r>
          </a:p>
        </p:txBody>
      </p:sp>
      <p:pic>
        <p:nvPicPr>
          <p:cNvPr id="4" name="Picture 3" descr="A cell phone with a blank screen&#10;&#10;Description automatically generated">
            <a:extLst>
              <a:ext uri="{FF2B5EF4-FFF2-40B4-BE49-F238E27FC236}">
                <a16:creationId xmlns:a16="http://schemas.microsoft.com/office/drawing/2014/main" id="{ED769A71-DFC7-3384-9301-DFA238904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764" y="1631410"/>
            <a:ext cx="4762500" cy="476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34A22D-669C-D0B9-B655-30D8344FF1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t="-637" r="665" b="1238"/>
          <a:stretch/>
        </p:blipFill>
        <p:spPr>
          <a:xfrm>
            <a:off x="7010400" y="1996440"/>
            <a:ext cx="1996440" cy="3962400"/>
          </a:xfrm>
          <a:prstGeom prst="flowChartAlternateProcess">
            <a:avLst/>
          </a:prstGeom>
          <a:effectLst>
            <a:softEdge rad="25400"/>
          </a:effectLst>
        </p:spPr>
      </p:pic>
      <p:pic>
        <p:nvPicPr>
          <p:cNvPr id="10" name="Picture 9" descr="A black sports car on a black background&#10;&#10;Description automatically generated">
            <a:extLst>
              <a:ext uri="{FF2B5EF4-FFF2-40B4-BE49-F238E27FC236}">
                <a16:creationId xmlns:a16="http://schemas.microsoft.com/office/drawing/2014/main" id="{055B5BFB-9604-0878-41E2-FC886D0BBC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192000" y="2831560"/>
            <a:ext cx="6353175" cy="3562350"/>
          </a:xfrm>
          <a:prstGeom prst="rect">
            <a:avLst/>
          </a:prstGeom>
        </p:spPr>
      </p:pic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2EB80FF8-58CE-E1EB-BCD8-CD10F8762097}"/>
              </a:ext>
            </a:extLst>
          </p:cNvPr>
          <p:cNvSpPr/>
          <p:nvPr/>
        </p:nvSpPr>
        <p:spPr>
          <a:xfrm>
            <a:off x="2113280" y="3332936"/>
            <a:ext cx="3413760" cy="830998"/>
          </a:xfrm>
          <a:prstGeom prst="flowChartTerminator">
            <a:avLst/>
          </a:prstGeom>
          <a:gradFill>
            <a:gsLst>
              <a:gs pos="0">
                <a:schemeClr val="accent3">
                  <a:lumMod val="76000"/>
                  <a:lumOff val="24000"/>
                  <a:alpha val="94000"/>
                </a:schemeClr>
              </a:gs>
              <a:gs pos="0">
                <a:schemeClr val="accent3">
                  <a:lumMod val="95000"/>
                  <a:lumOff val="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114300" dir="6600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53A40D-EAA4-BD48-72A5-1B53AB9050AE}"/>
              </a:ext>
            </a:extLst>
          </p:cNvPr>
          <p:cNvSpPr txBox="1"/>
          <p:nvPr/>
        </p:nvSpPr>
        <p:spPr>
          <a:xfrm>
            <a:off x="2325103" y="3312616"/>
            <a:ext cx="29901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>
                <a:ea typeface="ADLaM Display" panose="02010000000000000000" pitchFamily="2" charset="0"/>
                <a:cs typeface="ADLaM Display" panose="02010000000000000000" pitchFamily="2" charset="0"/>
              </a:rPr>
              <a:t>Safety Pilot</a:t>
            </a:r>
          </a:p>
        </p:txBody>
      </p:sp>
      <p:pic>
        <p:nvPicPr>
          <p:cNvPr id="11" name="Picture 10" descr="A winding road through a valley with mountains in the background&#10;&#10;Description automatically generated">
            <a:extLst>
              <a:ext uri="{FF2B5EF4-FFF2-40B4-BE49-F238E27FC236}">
                <a16:creationId xmlns:a16="http://schemas.microsoft.com/office/drawing/2014/main" id="{D0194699-FCFD-BF7A-D2B9-D01862552B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5" t="24421" r="11432" b="-210"/>
          <a:stretch/>
        </p:blipFill>
        <p:spPr>
          <a:xfrm>
            <a:off x="-4646481" y="0"/>
            <a:ext cx="4418582" cy="6858000"/>
          </a:xfrm>
          <a:prstGeom prst="flowChartInputOutpu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3990A0-4CE9-9A3D-8974-7E1207E33255}"/>
              </a:ext>
            </a:extLst>
          </p:cNvPr>
          <p:cNvSpPr/>
          <p:nvPr/>
        </p:nvSpPr>
        <p:spPr>
          <a:xfrm>
            <a:off x="-4665561" y="5151120"/>
            <a:ext cx="3782853" cy="1676400"/>
          </a:xfrm>
          <a:prstGeom prst="parallelogram">
            <a:avLst>
              <a:gd name="adj" fmla="val 12629"/>
            </a:avLst>
          </a:prstGeom>
          <a:solidFill>
            <a:srgbClr val="5078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61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6000"/>
                <a:lumOff val="24000"/>
                <a:alpha val="94000"/>
              </a:schemeClr>
            </a:gs>
            <a:gs pos="42000">
              <a:schemeClr val="accent3">
                <a:lumMod val="95000"/>
                <a:lumOff val="5000"/>
              </a:schemeClr>
            </a:gs>
            <a:gs pos="100000">
              <a:srgbClr val="8C8C8C">
                <a:lumMod val="78000"/>
                <a:lumOff val="22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498B9E-9019-20EC-499D-72F2311CA312}"/>
              </a:ext>
            </a:extLst>
          </p:cNvPr>
          <p:cNvSpPr/>
          <p:nvPr/>
        </p:nvSpPr>
        <p:spPr>
          <a:xfrm>
            <a:off x="2346960" y="1808479"/>
            <a:ext cx="7498080" cy="3627121"/>
          </a:xfrm>
          <a:prstGeom prst="rect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 w="76200"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7E3996-D6F4-C1CB-724D-A997EDAB759F}"/>
              </a:ext>
            </a:extLst>
          </p:cNvPr>
          <p:cNvSpPr txBox="1"/>
          <p:nvPr/>
        </p:nvSpPr>
        <p:spPr>
          <a:xfrm>
            <a:off x="3788251" y="555079"/>
            <a:ext cx="4615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Hanson" pitchFamily="50" charset="0"/>
              </a:rPr>
              <a:t>OUR VISION</a:t>
            </a:r>
            <a:endParaRPr lang="en-US" sz="4400" dirty="0">
              <a:solidFill>
                <a:schemeClr val="bg1"/>
              </a:solidFill>
              <a:latin typeface="Hanson" pitchFamily="50" charset="0"/>
            </a:endParaRPr>
          </a:p>
        </p:txBody>
      </p:sp>
      <p:pic>
        <p:nvPicPr>
          <p:cNvPr id="5" name="Graphic 4" descr="Bar graph with upward trend outline">
            <a:extLst>
              <a:ext uri="{FF2B5EF4-FFF2-40B4-BE49-F238E27FC236}">
                <a16:creationId xmlns:a16="http://schemas.microsoft.com/office/drawing/2014/main" id="{00B88CAA-61E2-987A-6E4F-652470B63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1920" y="2565399"/>
            <a:ext cx="914400" cy="914400"/>
          </a:xfrm>
          <a:prstGeom prst="rect">
            <a:avLst/>
          </a:prstGeom>
        </p:spPr>
      </p:pic>
      <p:pic>
        <p:nvPicPr>
          <p:cNvPr id="7" name="Graphic 6" descr="Artificial Intelligence outline">
            <a:extLst>
              <a:ext uri="{FF2B5EF4-FFF2-40B4-BE49-F238E27FC236}">
                <a16:creationId xmlns:a16="http://schemas.microsoft.com/office/drawing/2014/main" id="{70E33C0C-7135-6098-6BFB-D2D4E64FA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565399"/>
            <a:ext cx="914400" cy="914400"/>
          </a:xfrm>
          <a:prstGeom prst="rect">
            <a:avLst/>
          </a:prstGeom>
        </p:spPr>
      </p:pic>
      <p:pic>
        <p:nvPicPr>
          <p:cNvPr id="9" name="Graphic 8" descr="Web cam outline">
            <a:extLst>
              <a:ext uri="{FF2B5EF4-FFF2-40B4-BE49-F238E27FC236}">
                <a16:creationId xmlns:a16="http://schemas.microsoft.com/office/drawing/2014/main" id="{FE2E3945-BFE1-6A21-CEB6-93570F4CE9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1051" y="2565399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4DD3B9-9C7C-8739-E2A4-A19029436CD9}"/>
              </a:ext>
            </a:extLst>
          </p:cNvPr>
          <p:cNvSpPr txBox="1"/>
          <p:nvPr/>
        </p:nvSpPr>
        <p:spPr>
          <a:xfrm>
            <a:off x="2966720" y="4069229"/>
            <a:ext cx="6258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öhne"/>
              </a:rPr>
              <a:t>“A</a:t>
            </a:r>
            <a:r>
              <a:rPr lang="en-US" b="0" i="0" dirty="0">
                <a:effectLst/>
                <a:latin typeface="Söhne"/>
              </a:rPr>
              <a:t> future where technological innovation and a collective commitment to responsible driving reshape the roads into safer and more secure environments for everyone.”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917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6000"/>
                <a:lumOff val="24000"/>
                <a:alpha val="94000"/>
              </a:schemeClr>
            </a:gs>
            <a:gs pos="42000">
              <a:schemeClr val="accent3">
                <a:lumMod val="95000"/>
                <a:lumOff val="5000"/>
              </a:schemeClr>
            </a:gs>
            <a:gs pos="100000">
              <a:srgbClr val="8C8C8C">
                <a:lumMod val="78000"/>
                <a:lumOff val="22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8BF5B85-3BDC-809F-D028-1BE8F0F2EE22}"/>
              </a:ext>
            </a:extLst>
          </p:cNvPr>
          <p:cNvCxnSpPr>
            <a:cxnSpLocks/>
          </p:cNvCxnSpPr>
          <p:nvPr/>
        </p:nvCxnSpPr>
        <p:spPr>
          <a:xfrm flipH="1" flipV="1">
            <a:off x="-10663490" y="3413819"/>
            <a:ext cx="10323363" cy="30362"/>
          </a:xfrm>
          <a:prstGeom prst="line">
            <a:avLst/>
          </a:prstGeom>
          <a:ln w="228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24B004C-9302-087E-CB53-0B3AD7D29488}"/>
              </a:ext>
            </a:extLst>
          </p:cNvPr>
          <p:cNvSpPr txBox="1"/>
          <p:nvPr/>
        </p:nvSpPr>
        <p:spPr>
          <a:xfrm>
            <a:off x="-9808626" y="2280600"/>
            <a:ext cx="583114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>
                <a:latin typeface="Hanson" pitchFamily="50" charset="0"/>
              </a:rPr>
              <a:t>MATERIAL</a:t>
            </a:r>
            <a:endParaRPr lang="en-US" sz="6600" dirty="0">
              <a:latin typeface="Hanson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FC91CE-A08F-C154-66F4-DE7D76DB9A0B}"/>
              </a:ext>
            </a:extLst>
          </p:cNvPr>
          <p:cNvSpPr txBox="1"/>
          <p:nvPr/>
        </p:nvSpPr>
        <p:spPr>
          <a:xfrm>
            <a:off x="414793" y="3075057"/>
            <a:ext cx="5580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>
                <a:latin typeface="Hanson" pitchFamily="50" charset="0"/>
              </a:rPr>
              <a:t>REALISATION</a:t>
            </a:r>
            <a:endParaRPr lang="en-US" sz="4800" dirty="0">
              <a:latin typeface="Hanson" pitchFamily="50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BAAA26A-0E36-D1A9-7C86-75E5AB56D319}"/>
              </a:ext>
            </a:extLst>
          </p:cNvPr>
          <p:cNvSpPr/>
          <p:nvPr/>
        </p:nvSpPr>
        <p:spPr>
          <a:xfrm>
            <a:off x="9030519" y="1081189"/>
            <a:ext cx="1933107" cy="1506543"/>
          </a:xfrm>
          <a:custGeom>
            <a:avLst/>
            <a:gdLst>
              <a:gd name="connsiteX0" fmla="*/ 0 w 1970935"/>
              <a:gd name="connsiteY0" fmla="*/ 0 h 1544861"/>
              <a:gd name="connsiteX1" fmla="*/ 1970935 w 1970935"/>
              <a:gd name="connsiteY1" fmla="*/ 1137920 h 1544861"/>
              <a:gd name="connsiteX2" fmla="*/ 1266093 w 1970935"/>
              <a:gd name="connsiteY2" fmla="*/ 1544861 h 1544861"/>
              <a:gd name="connsiteX3" fmla="*/ 1213176 w 1970935"/>
              <a:gd name="connsiteY3" fmla="*/ 1457747 h 1544861"/>
              <a:gd name="connsiteX4" fmla="*/ 0 w 1970935"/>
              <a:gd name="connsiteY4" fmla="*/ 812632 h 154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935" h="1544861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66093" y="1544861"/>
                </a:lnTo>
                <a:lnTo>
                  <a:pt x="1213176" y="1457747"/>
                </a:lnTo>
                <a:cubicBezTo>
                  <a:pt x="950257" y="1068531"/>
                  <a:pt x="505009" y="812632"/>
                  <a:pt x="0" y="812632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7948" tIns="541020" rIns="952839" bIns="314198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200" kern="120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37576BD-6D99-E165-5781-5E96C753443E}"/>
              </a:ext>
            </a:extLst>
          </p:cNvPr>
          <p:cNvSpPr/>
          <p:nvPr/>
        </p:nvSpPr>
        <p:spPr>
          <a:xfrm>
            <a:off x="10276431" y="2232068"/>
            <a:ext cx="994238" cy="2219392"/>
          </a:xfrm>
          <a:custGeom>
            <a:avLst/>
            <a:gdLst>
              <a:gd name="connsiteX0" fmla="*/ 708789 w 1013694"/>
              <a:gd name="connsiteY0" fmla="*/ 0 h 2275840"/>
              <a:gd name="connsiteX1" fmla="*/ 708789 w 1013694"/>
              <a:gd name="connsiteY1" fmla="*/ 2275840 h 2275840"/>
              <a:gd name="connsiteX2" fmla="*/ 0 w 1013694"/>
              <a:gd name="connsiteY2" fmla="*/ 1866621 h 2275840"/>
              <a:gd name="connsiteX3" fmla="*/ 20882 w 1013694"/>
              <a:gd name="connsiteY3" fmla="*/ 1832244 h 2275840"/>
              <a:gd name="connsiteX4" fmla="*/ 197463 w 1013694"/>
              <a:gd name="connsiteY4" fmla="*/ 1134792 h 2275840"/>
              <a:gd name="connsiteX5" fmla="*/ 20882 w 1013694"/>
              <a:gd name="connsiteY5" fmla="*/ 437341 h 2275840"/>
              <a:gd name="connsiteX6" fmla="*/ 2813 w 1013694"/>
              <a:gd name="connsiteY6" fmla="*/ 407595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694" h="2275840">
                <a:moveTo>
                  <a:pt x="708789" y="0"/>
                </a:moveTo>
                <a:cubicBezTo>
                  <a:pt x="1115329" y="704147"/>
                  <a:pt x="1115329" y="1571693"/>
                  <a:pt x="708789" y="2275840"/>
                </a:cubicBezTo>
                <a:lnTo>
                  <a:pt x="0" y="1866621"/>
                </a:lnTo>
                <a:lnTo>
                  <a:pt x="20882" y="1832244"/>
                </a:lnTo>
                <a:cubicBezTo>
                  <a:pt x="133496" y="1624917"/>
                  <a:pt x="197463" y="1387326"/>
                  <a:pt x="197463" y="1134792"/>
                </a:cubicBezTo>
                <a:cubicBezTo>
                  <a:pt x="197463" y="882259"/>
                  <a:pt x="133496" y="644667"/>
                  <a:pt x="20882" y="437341"/>
                </a:cubicBezTo>
                <a:lnTo>
                  <a:pt x="2813" y="407595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344" tIns="1869863" rIns="114215" bIns="1869864" numCol="1" spcCol="1270" anchor="ctr" anchorCtr="0">
            <a:noAutofit/>
          </a:bodyPr>
          <a:lstStyle/>
          <a:p>
            <a:pPr marL="0" lvl="0" indent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300" kern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2E58582-9129-6A59-7714-DAC09400CF36}"/>
              </a:ext>
            </a:extLst>
          </p:cNvPr>
          <p:cNvSpPr/>
          <p:nvPr/>
        </p:nvSpPr>
        <p:spPr>
          <a:xfrm>
            <a:off x="9014286" y="4079026"/>
            <a:ext cx="1933107" cy="1508765"/>
          </a:xfrm>
          <a:custGeom>
            <a:avLst/>
            <a:gdLst>
              <a:gd name="connsiteX0" fmla="*/ 1262146 w 1970935"/>
              <a:gd name="connsiteY0" fmla="*/ 0 h 1547139"/>
              <a:gd name="connsiteX1" fmla="*/ 1970935 w 1970935"/>
              <a:gd name="connsiteY1" fmla="*/ 409219 h 1547139"/>
              <a:gd name="connsiteX2" fmla="*/ 0 w 1970935"/>
              <a:gd name="connsiteY2" fmla="*/ 1547139 h 1547139"/>
              <a:gd name="connsiteX3" fmla="*/ 0 w 1970935"/>
              <a:gd name="connsiteY3" fmla="*/ 731206 h 1547139"/>
              <a:gd name="connsiteX4" fmla="*/ 146156 w 1970935"/>
              <a:gd name="connsiteY4" fmla="*/ 723825 h 1547139"/>
              <a:gd name="connsiteX5" fmla="*/ 1209745 w 1970935"/>
              <a:gd name="connsiteY5" fmla="*/ 86265 h 1547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0935" h="1547139">
                <a:moveTo>
                  <a:pt x="1262146" y="0"/>
                </a:moveTo>
                <a:lnTo>
                  <a:pt x="1970935" y="409219"/>
                </a:lnTo>
                <a:cubicBezTo>
                  <a:pt x="1564395" y="1113366"/>
                  <a:pt x="813079" y="1547139"/>
                  <a:pt x="0" y="1547139"/>
                </a:cubicBezTo>
                <a:lnTo>
                  <a:pt x="0" y="731206"/>
                </a:lnTo>
                <a:lnTo>
                  <a:pt x="146156" y="723825"/>
                </a:lnTo>
                <a:cubicBezTo>
                  <a:pt x="588805" y="678866"/>
                  <a:pt x="973118" y="436559"/>
                  <a:pt x="1209745" y="86265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7948" tIns="3141980" rIns="952839" bIns="54102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200" kern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5878B24-15AF-AD9C-52EA-6D0F30B5E7FF}"/>
              </a:ext>
            </a:extLst>
          </p:cNvPr>
          <p:cNvSpPr/>
          <p:nvPr/>
        </p:nvSpPr>
        <p:spPr>
          <a:xfrm>
            <a:off x="7043351" y="4081958"/>
            <a:ext cx="1933107" cy="1505904"/>
          </a:xfrm>
          <a:custGeom>
            <a:avLst/>
            <a:gdLst>
              <a:gd name="connsiteX0" fmla="*/ 703709 w 1970935"/>
              <a:gd name="connsiteY0" fmla="*/ 0 h 1544206"/>
              <a:gd name="connsiteX1" fmla="*/ 754329 w 1970935"/>
              <a:gd name="connsiteY1" fmla="*/ 83332 h 1544206"/>
              <a:gd name="connsiteX2" fmla="*/ 1967504 w 1970935"/>
              <a:gd name="connsiteY2" fmla="*/ 728446 h 1544206"/>
              <a:gd name="connsiteX3" fmla="*/ 1970935 w 1970935"/>
              <a:gd name="connsiteY3" fmla="*/ 728273 h 1544206"/>
              <a:gd name="connsiteX4" fmla="*/ 1970935 w 1970935"/>
              <a:gd name="connsiteY4" fmla="*/ 1544206 h 1544206"/>
              <a:gd name="connsiteX5" fmla="*/ 0 w 1970935"/>
              <a:gd name="connsiteY5" fmla="*/ 406286 h 1544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0935" h="1544206">
                <a:moveTo>
                  <a:pt x="703709" y="0"/>
                </a:moveTo>
                <a:lnTo>
                  <a:pt x="754329" y="83332"/>
                </a:lnTo>
                <a:cubicBezTo>
                  <a:pt x="1017247" y="472547"/>
                  <a:pt x="1462495" y="728446"/>
                  <a:pt x="1967504" y="728446"/>
                </a:cubicBezTo>
                <a:lnTo>
                  <a:pt x="1970935" y="728273"/>
                </a:lnTo>
                <a:lnTo>
                  <a:pt x="1970935" y="1544206"/>
                </a:lnTo>
                <a:cubicBezTo>
                  <a:pt x="1157856" y="1544206"/>
                  <a:pt x="406539" y="1110433"/>
                  <a:pt x="0" y="406286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4429" tIns="3163570" rIns="2399538" bIns="562610" numCol="1" spcCol="1270" anchor="ctr" anchorCtr="0">
            <a:noAutofit/>
          </a:bodyPr>
          <a:lstStyle/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900" kern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B4DEB15-614F-4F68-27E6-6A404A5CE226}"/>
              </a:ext>
            </a:extLst>
          </p:cNvPr>
          <p:cNvSpPr/>
          <p:nvPr/>
        </p:nvSpPr>
        <p:spPr>
          <a:xfrm>
            <a:off x="6738444" y="2222236"/>
            <a:ext cx="989256" cy="2219392"/>
          </a:xfrm>
          <a:custGeom>
            <a:avLst/>
            <a:gdLst>
              <a:gd name="connsiteX0" fmla="*/ 304905 w 1008614"/>
              <a:gd name="connsiteY0" fmla="*/ 0 h 2275840"/>
              <a:gd name="connsiteX1" fmla="*/ 1005801 w 1008614"/>
              <a:gd name="connsiteY1" fmla="*/ 404662 h 2275840"/>
              <a:gd name="connsiteX2" fmla="*/ 985950 w 1008614"/>
              <a:gd name="connsiteY2" fmla="*/ 437341 h 2275840"/>
              <a:gd name="connsiteX3" fmla="*/ 809369 w 1008614"/>
              <a:gd name="connsiteY3" fmla="*/ 1134792 h 2275840"/>
              <a:gd name="connsiteX4" fmla="*/ 985950 w 1008614"/>
              <a:gd name="connsiteY4" fmla="*/ 1832244 h 2275840"/>
              <a:gd name="connsiteX5" fmla="*/ 1008614 w 1008614"/>
              <a:gd name="connsiteY5" fmla="*/ 1869554 h 2275840"/>
              <a:gd name="connsiteX6" fmla="*/ 304905 w 1008614"/>
              <a:gd name="connsiteY6" fmla="*/ 2275840 h 2275840"/>
              <a:gd name="connsiteX7" fmla="*/ 304905 w 1008614"/>
              <a:gd name="connsiteY7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8614" h="2275840">
                <a:moveTo>
                  <a:pt x="304905" y="0"/>
                </a:moveTo>
                <a:lnTo>
                  <a:pt x="1005801" y="404662"/>
                </a:lnTo>
                <a:lnTo>
                  <a:pt x="985950" y="437341"/>
                </a:lnTo>
                <a:cubicBezTo>
                  <a:pt x="873337" y="644667"/>
                  <a:pt x="809369" y="882259"/>
                  <a:pt x="809369" y="1134792"/>
                </a:cubicBezTo>
                <a:cubicBezTo>
                  <a:pt x="809369" y="1387326"/>
                  <a:pt x="873337" y="1624917"/>
                  <a:pt x="985950" y="1832244"/>
                </a:cubicBezTo>
                <a:lnTo>
                  <a:pt x="1008614" y="186955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293" tIns="1885103" rIns="3174746" bIns="1885104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500" kern="120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3C00A5A-8E57-A845-3479-7EA78F07A196}"/>
              </a:ext>
            </a:extLst>
          </p:cNvPr>
          <p:cNvSpPr/>
          <p:nvPr/>
        </p:nvSpPr>
        <p:spPr>
          <a:xfrm>
            <a:off x="7053183" y="1084316"/>
            <a:ext cx="1933107" cy="1504321"/>
          </a:xfrm>
          <a:custGeom>
            <a:avLst/>
            <a:gdLst>
              <a:gd name="connsiteX0" fmla="*/ 1970935 w 1970935"/>
              <a:gd name="connsiteY0" fmla="*/ 0 h 1542582"/>
              <a:gd name="connsiteX1" fmla="*/ 1970935 w 1970935"/>
              <a:gd name="connsiteY1" fmla="*/ 809677 h 1542582"/>
              <a:gd name="connsiteX2" fmla="*/ 1967504 w 1970935"/>
              <a:gd name="connsiteY2" fmla="*/ 809504 h 1542582"/>
              <a:gd name="connsiteX3" fmla="*/ 754329 w 1970935"/>
              <a:gd name="connsiteY3" fmla="*/ 1454619 h 1542582"/>
              <a:gd name="connsiteX4" fmla="*/ 700896 w 1970935"/>
              <a:gd name="connsiteY4" fmla="*/ 1542582 h 1542582"/>
              <a:gd name="connsiteX5" fmla="*/ 0 w 1970935"/>
              <a:gd name="connsiteY5" fmla="*/ 1137920 h 1542582"/>
              <a:gd name="connsiteX6" fmla="*/ 1970935 w 1970935"/>
              <a:gd name="connsiteY6" fmla="*/ 0 h 1542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0935" h="1542582">
                <a:moveTo>
                  <a:pt x="1970935" y="0"/>
                </a:moveTo>
                <a:lnTo>
                  <a:pt x="1970935" y="809677"/>
                </a:lnTo>
                <a:lnTo>
                  <a:pt x="1967504" y="809504"/>
                </a:lnTo>
                <a:cubicBezTo>
                  <a:pt x="1462495" y="809504"/>
                  <a:pt x="1017247" y="1065403"/>
                  <a:pt x="754329" y="1454619"/>
                </a:cubicBezTo>
                <a:lnTo>
                  <a:pt x="700896" y="1542582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4429" tIns="562610" rIns="2399538" bIns="3163570" numCol="1" spcCol="1270" anchor="ctr" anchorCtr="0">
            <a:noAutofit/>
          </a:bodyPr>
          <a:lstStyle/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900" kern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7E3105-46B3-2B1B-8764-4675AF475509}"/>
              </a:ext>
            </a:extLst>
          </p:cNvPr>
          <p:cNvSpPr txBox="1"/>
          <p:nvPr/>
        </p:nvSpPr>
        <p:spPr>
          <a:xfrm>
            <a:off x="6862117" y="2800419"/>
            <a:ext cx="5476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B34675-01C3-6CE1-3E4F-6E43B7558AC5}"/>
              </a:ext>
            </a:extLst>
          </p:cNvPr>
          <p:cNvSpPr txBox="1"/>
          <p:nvPr/>
        </p:nvSpPr>
        <p:spPr>
          <a:xfrm>
            <a:off x="7697512" y="4353823"/>
            <a:ext cx="6815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C200C2-5FD1-1374-96BA-48F865380AF9}"/>
              </a:ext>
            </a:extLst>
          </p:cNvPr>
          <p:cNvSpPr txBox="1"/>
          <p:nvPr/>
        </p:nvSpPr>
        <p:spPr>
          <a:xfrm>
            <a:off x="9652788" y="4402300"/>
            <a:ext cx="6543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57F392-7D97-6D6B-B008-9F2CF3D4EE1A}"/>
              </a:ext>
            </a:extLst>
          </p:cNvPr>
          <p:cNvSpPr txBox="1"/>
          <p:nvPr/>
        </p:nvSpPr>
        <p:spPr>
          <a:xfrm>
            <a:off x="10516081" y="2780755"/>
            <a:ext cx="7152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ED07EC-1AB5-B953-ED7B-EFE6B76FAFEF}"/>
              </a:ext>
            </a:extLst>
          </p:cNvPr>
          <p:cNvSpPr txBox="1"/>
          <p:nvPr/>
        </p:nvSpPr>
        <p:spPr>
          <a:xfrm>
            <a:off x="9644773" y="1173232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1C99C2-06FD-07BC-9F37-17FB64EBD0B2}"/>
              </a:ext>
            </a:extLst>
          </p:cNvPr>
          <p:cNvSpPr txBox="1"/>
          <p:nvPr/>
        </p:nvSpPr>
        <p:spPr>
          <a:xfrm>
            <a:off x="7709400" y="1172549"/>
            <a:ext cx="6880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</a:t>
            </a:r>
          </a:p>
        </p:txBody>
      </p:sp>
      <p:pic>
        <p:nvPicPr>
          <p:cNvPr id="46" name="Picture 4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B4F6404-884C-A2BF-FE4C-A1565DD48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811" y="2190836"/>
            <a:ext cx="2301243" cy="230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90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6000"/>
                <a:lumOff val="24000"/>
                <a:alpha val="94000"/>
              </a:schemeClr>
            </a:gs>
            <a:gs pos="42000">
              <a:schemeClr val="accent3">
                <a:lumMod val="95000"/>
                <a:lumOff val="5000"/>
              </a:schemeClr>
            </a:gs>
            <a:gs pos="100000">
              <a:srgbClr val="8C8C8C">
                <a:lumMod val="78000"/>
                <a:lumOff val="22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8B036F-4F6F-465E-A6C6-93BD600BE2D4}"/>
              </a:ext>
            </a:extLst>
          </p:cNvPr>
          <p:cNvCxnSpPr>
            <a:cxnSpLocks/>
          </p:cNvCxnSpPr>
          <p:nvPr/>
        </p:nvCxnSpPr>
        <p:spPr>
          <a:xfrm flipH="1" flipV="1">
            <a:off x="-247716" y="3418529"/>
            <a:ext cx="10323363" cy="30362"/>
          </a:xfrm>
          <a:prstGeom prst="line">
            <a:avLst/>
          </a:prstGeom>
          <a:ln w="228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BAAA26A-0E36-D1A9-7C86-75E5AB56D319}"/>
              </a:ext>
            </a:extLst>
          </p:cNvPr>
          <p:cNvSpPr/>
          <p:nvPr/>
        </p:nvSpPr>
        <p:spPr>
          <a:xfrm>
            <a:off x="12217962" y="1175663"/>
            <a:ext cx="1933107" cy="1506543"/>
          </a:xfrm>
          <a:custGeom>
            <a:avLst/>
            <a:gdLst>
              <a:gd name="connsiteX0" fmla="*/ 0 w 1970935"/>
              <a:gd name="connsiteY0" fmla="*/ 0 h 1544861"/>
              <a:gd name="connsiteX1" fmla="*/ 1970935 w 1970935"/>
              <a:gd name="connsiteY1" fmla="*/ 1137920 h 1544861"/>
              <a:gd name="connsiteX2" fmla="*/ 1266093 w 1970935"/>
              <a:gd name="connsiteY2" fmla="*/ 1544861 h 1544861"/>
              <a:gd name="connsiteX3" fmla="*/ 1213176 w 1970935"/>
              <a:gd name="connsiteY3" fmla="*/ 1457747 h 1544861"/>
              <a:gd name="connsiteX4" fmla="*/ 0 w 1970935"/>
              <a:gd name="connsiteY4" fmla="*/ 812632 h 154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935" h="1544861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66093" y="1544861"/>
                </a:lnTo>
                <a:lnTo>
                  <a:pt x="1213176" y="1457747"/>
                </a:lnTo>
                <a:cubicBezTo>
                  <a:pt x="950257" y="1068531"/>
                  <a:pt x="505009" y="812632"/>
                  <a:pt x="0" y="812632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7948" tIns="541020" rIns="952839" bIns="314198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200" kern="120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37576BD-6D99-E165-5781-5E96C753443E}"/>
              </a:ext>
            </a:extLst>
          </p:cNvPr>
          <p:cNvSpPr/>
          <p:nvPr/>
        </p:nvSpPr>
        <p:spPr>
          <a:xfrm>
            <a:off x="13463874" y="2326542"/>
            <a:ext cx="994238" cy="2219392"/>
          </a:xfrm>
          <a:custGeom>
            <a:avLst/>
            <a:gdLst>
              <a:gd name="connsiteX0" fmla="*/ 708789 w 1013694"/>
              <a:gd name="connsiteY0" fmla="*/ 0 h 2275840"/>
              <a:gd name="connsiteX1" fmla="*/ 708789 w 1013694"/>
              <a:gd name="connsiteY1" fmla="*/ 2275840 h 2275840"/>
              <a:gd name="connsiteX2" fmla="*/ 0 w 1013694"/>
              <a:gd name="connsiteY2" fmla="*/ 1866621 h 2275840"/>
              <a:gd name="connsiteX3" fmla="*/ 20882 w 1013694"/>
              <a:gd name="connsiteY3" fmla="*/ 1832244 h 2275840"/>
              <a:gd name="connsiteX4" fmla="*/ 197463 w 1013694"/>
              <a:gd name="connsiteY4" fmla="*/ 1134792 h 2275840"/>
              <a:gd name="connsiteX5" fmla="*/ 20882 w 1013694"/>
              <a:gd name="connsiteY5" fmla="*/ 437341 h 2275840"/>
              <a:gd name="connsiteX6" fmla="*/ 2813 w 1013694"/>
              <a:gd name="connsiteY6" fmla="*/ 407595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694" h="2275840">
                <a:moveTo>
                  <a:pt x="708789" y="0"/>
                </a:moveTo>
                <a:cubicBezTo>
                  <a:pt x="1115329" y="704147"/>
                  <a:pt x="1115329" y="1571693"/>
                  <a:pt x="708789" y="2275840"/>
                </a:cubicBezTo>
                <a:lnTo>
                  <a:pt x="0" y="1866621"/>
                </a:lnTo>
                <a:lnTo>
                  <a:pt x="20882" y="1832244"/>
                </a:lnTo>
                <a:cubicBezTo>
                  <a:pt x="133496" y="1624917"/>
                  <a:pt x="197463" y="1387326"/>
                  <a:pt x="197463" y="1134792"/>
                </a:cubicBezTo>
                <a:cubicBezTo>
                  <a:pt x="197463" y="882259"/>
                  <a:pt x="133496" y="644667"/>
                  <a:pt x="20882" y="437341"/>
                </a:cubicBezTo>
                <a:lnTo>
                  <a:pt x="2813" y="407595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344" tIns="1869863" rIns="114215" bIns="1869864" numCol="1" spcCol="1270" anchor="ctr" anchorCtr="0">
            <a:noAutofit/>
          </a:bodyPr>
          <a:lstStyle/>
          <a:p>
            <a:pPr marL="0" lvl="0" indent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300" kern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2E58582-9129-6A59-7714-DAC09400CF36}"/>
              </a:ext>
            </a:extLst>
          </p:cNvPr>
          <p:cNvSpPr/>
          <p:nvPr/>
        </p:nvSpPr>
        <p:spPr>
          <a:xfrm>
            <a:off x="12201729" y="4173500"/>
            <a:ext cx="1933107" cy="1508765"/>
          </a:xfrm>
          <a:custGeom>
            <a:avLst/>
            <a:gdLst>
              <a:gd name="connsiteX0" fmla="*/ 1262146 w 1970935"/>
              <a:gd name="connsiteY0" fmla="*/ 0 h 1547139"/>
              <a:gd name="connsiteX1" fmla="*/ 1970935 w 1970935"/>
              <a:gd name="connsiteY1" fmla="*/ 409219 h 1547139"/>
              <a:gd name="connsiteX2" fmla="*/ 0 w 1970935"/>
              <a:gd name="connsiteY2" fmla="*/ 1547139 h 1547139"/>
              <a:gd name="connsiteX3" fmla="*/ 0 w 1970935"/>
              <a:gd name="connsiteY3" fmla="*/ 731206 h 1547139"/>
              <a:gd name="connsiteX4" fmla="*/ 146156 w 1970935"/>
              <a:gd name="connsiteY4" fmla="*/ 723825 h 1547139"/>
              <a:gd name="connsiteX5" fmla="*/ 1209745 w 1970935"/>
              <a:gd name="connsiteY5" fmla="*/ 86265 h 1547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0935" h="1547139">
                <a:moveTo>
                  <a:pt x="1262146" y="0"/>
                </a:moveTo>
                <a:lnTo>
                  <a:pt x="1970935" y="409219"/>
                </a:lnTo>
                <a:cubicBezTo>
                  <a:pt x="1564395" y="1113366"/>
                  <a:pt x="813079" y="1547139"/>
                  <a:pt x="0" y="1547139"/>
                </a:cubicBezTo>
                <a:lnTo>
                  <a:pt x="0" y="731206"/>
                </a:lnTo>
                <a:lnTo>
                  <a:pt x="146156" y="723825"/>
                </a:lnTo>
                <a:cubicBezTo>
                  <a:pt x="588805" y="678866"/>
                  <a:pt x="973118" y="436559"/>
                  <a:pt x="1209745" y="86265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7948" tIns="3141980" rIns="952839" bIns="54102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200" kern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5878B24-15AF-AD9C-52EA-6D0F30B5E7FF}"/>
              </a:ext>
            </a:extLst>
          </p:cNvPr>
          <p:cNvSpPr/>
          <p:nvPr/>
        </p:nvSpPr>
        <p:spPr>
          <a:xfrm>
            <a:off x="10230794" y="4176432"/>
            <a:ext cx="1933107" cy="1505904"/>
          </a:xfrm>
          <a:custGeom>
            <a:avLst/>
            <a:gdLst>
              <a:gd name="connsiteX0" fmla="*/ 703709 w 1970935"/>
              <a:gd name="connsiteY0" fmla="*/ 0 h 1544206"/>
              <a:gd name="connsiteX1" fmla="*/ 754329 w 1970935"/>
              <a:gd name="connsiteY1" fmla="*/ 83332 h 1544206"/>
              <a:gd name="connsiteX2" fmla="*/ 1967504 w 1970935"/>
              <a:gd name="connsiteY2" fmla="*/ 728446 h 1544206"/>
              <a:gd name="connsiteX3" fmla="*/ 1970935 w 1970935"/>
              <a:gd name="connsiteY3" fmla="*/ 728273 h 1544206"/>
              <a:gd name="connsiteX4" fmla="*/ 1970935 w 1970935"/>
              <a:gd name="connsiteY4" fmla="*/ 1544206 h 1544206"/>
              <a:gd name="connsiteX5" fmla="*/ 0 w 1970935"/>
              <a:gd name="connsiteY5" fmla="*/ 406286 h 1544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0935" h="1544206">
                <a:moveTo>
                  <a:pt x="703709" y="0"/>
                </a:moveTo>
                <a:lnTo>
                  <a:pt x="754329" y="83332"/>
                </a:lnTo>
                <a:cubicBezTo>
                  <a:pt x="1017247" y="472547"/>
                  <a:pt x="1462495" y="728446"/>
                  <a:pt x="1967504" y="728446"/>
                </a:cubicBezTo>
                <a:lnTo>
                  <a:pt x="1970935" y="728273"/>
                </a:lnTo>
                <a:lnTo>
                  <a:pt x="1970935" y="1544206"/>
                </a:lnTo>
                <a:cubicBezTo>
                  <a:pt x="1157856" y="1544206"/>
                  <a:pt x="406539" y="1110433"/>
                  <a:pt x="0" y="406286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4429" tIns="3163570" rIns="2399538" bIns="562610" numCol="1" spcCol="1270" anchor="ctr" anchorCtr="0">
            <a:noAutofit/>
          </a:bodyPr>
          <a:lstStyle/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900" kern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B4DEB15-614F-4F68-27E6-6A404A5CE226}"/>
              </a:ext>
            </a:extLst>
          </p:cNvPr>
          <p:cNvSpPr/>
          <p:nvPr/>
        </p:nvSpPr>
        <p:spPr>
          <a:xfrm>
            <a:off x="9925887" y="2316710"/>
            <a:ext cx="989256" cy="2219392"/>
          </a:xfrm>
          <a:custGeom>
            <a:avLst/>
            <a:gdLst>
              <a:gd name="connsiteX0" fmla="*/ 304905 w 1008614"/>
              <a:gd name="connsiteY0" fmla="*/ 0 h 2275840"/>
              <a:gd name="connsiteX1" fmla="*/ 1005801 w 1008614"/>
              <a:gd name="connsiteY1" fmla="*/ 404662 h 2275840"/>
              <a:gd name="connsiteX2" fmla="*/ 985950 w 1008614"/>
              <a:gd name="connsiteY2" fmla="*/ 437341 h 2275840"/>
              <a:gd name="connsiteX3" fmla="*/ 809369 w 1008614"/>
              <a:gd name="connsiteY3" fmla="*/ 1134792 h 2275840"/>
              <a:gd name="connsiteX4" fmla="*/ 985950 w 1008614"/>
              <a:gd name="connsiteY4" fmla="*/ 1832244 h 2275840"/>
              <a:gd name="connsiteX5" fmla="*/ 1008614 w 1008614"/>
              <a:gd name="connsiteY5" fmla="*/ 1869554 h 2275840"/>
              <a:gd name="connsiteX6" fmla="*/ 304905 w 1008614"/>
              <a:gd name="connsiteY6" fmla="*/ 2275840 h 2275840"/>
              <a:gd name="connsiteX7" fmla="*/ 304905 w 1008614"/>
              <a:gd name="connsiteY7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8614" h="2275840">
                <a:moveTo>
                  <a:pt x="304905" y="0"/>
                </a:moveTo>
                <a:lnTo>
                  <a:pt x="1005801" y="404662"/>
                </a:lnTo>
                <a:lnTo>
                  <a:pt x="985950" y="437341"/>
                </a:lnTo>
                <a:cubicBezTo>
                  <a:pt x="873337" y="644667"/>
                  <a:pt x="809369" y="882259"/>
                  <a:pt x="809369" y="1134792"/>
                </a:cubicBezTo>
                <a:cubicBezTo>
                  <a:pt x="809369" y="1387326"/>
                  <a:pt x="873337" y="1624917"/>
                  <a:pt x="985950" y="1832244"/>
                </a:cubicBezTo>
                <a:lnTo>
                  <a:pt x="1008614" y="186955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293" tIns="1885103" rIns="3174746" bIns="1885104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500" kern="120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3C00A5A-8E57-A845-3479-7EA78F07A196}"/>
              </a:ext>
            </a:extLst>
          </p:cNvPr>
          <p:cNvSpPr/>
          <p:nvPr/>
        </p:nvSpPr>
        <p:spPr>
          <a:xfrm>
            <a:off x="10240626" y="1178790"/>
            <a:ext cx="1933107" cy="1504321"/>
          </a:xfrm>
          <a:custGeom>
            <a:avLst/>
            <a:gdLst>
              <a:gd name="connsiteX0" fmla="*/ 1970935 w 1970935"/>
              <a:gd name="connsiteY0" fmla="*/ 0 h 1542582"/>
              <a:gd name="connsiteX1" fmla="*/ 1970935 w 1970935"/>
              <a:gd name="connsiteY1" fmla="*/ 809677 h 1542582"/>
              <a:gd name="connsiteX2" fmla="*/ 1967504 w 1970935"/>
              <a:gd name="connsiteY2" fmla="*/ 809504 h 1542582"/>
              <a:gd name="connsiteX3" fmla="*/ 754329 w 1970935"/>
              <a:gd name="connsiteY3" fmla="*/ 1454619 h 1542582"/>
              <a:gd name="connsiteX4" fmla="*/ 700896 w 1970935"/>
              <a:gd name="connsiteY4" fmla="*/ 1542582 h 1542582"/>
              <a:gd name="connsiteX5" fmla="*/ 0 w 1970935"/>
              <a:gd name="connsiteY5" fmla="*/ 1137920 h 1542582"/>
              <a:gd name="connsiteX6" fmla="*/ 1970935 w 1970935"/>
              <a:gd name="connsiteY6" fmla="*/ 0 h 1542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0935" h="1542582">
                <a:moveTo>
                  <a:pt x="1970935" y="0"/>
                </a:moveTo>
                <a:lnTo>
                  <a:pt x="1970935" y="809677"/>
                </a:lnTo>
                <a:lnTo>
                  <a:pt x="1967504" y="809504"/>
                </a:lnTo>
                <a:cubicBezTo>
                  <a:pt x="1462495" y="809504"/>
                  <a:pt x="1017247" y="1065403"/>
                  <a:pt x="754329" y="1454619"/>
                </a:cubicBezTo>
                <a:lnTo>
                  <a:pt x="700896" y="1542582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4429" tIns="562610" rIns="2399538" bIns="3163570" numCol="1" spcCol="1270" anchor="ctr" anchorCtr="0">
            <a:noAutofit/>
          </a:bodyPr>
          <a:lstStyle/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900" kern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7E3105-46B3-2B1B-8764-4675AF475509}"/>
              </a:ext>
            </a:extLst>
          </p:cNvPr>
          <p:cNvSpPr txBox="1"/>
          <p:nvPr/>
        </p:nvSpPr>
        <p:spPr>
          <a:xfrm>
            <a:off x="10049560" y="2894893"/>
            <a:ext cx="5476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B34675-01C3-6CE1-3E4F-6E43B7558AC5}"/>
              </a:ext>
            </a:extLst>
          </p:cNvPr>
          <p:cNvSpPr txBox="1"/>
          <p:nvPr/>
        </p:nvSpPr>
        <p:spPr>
          <a:xfrm>
            <a:off x="10884955" y="4448297"/>
            <a:ext cx="6815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C200C2-5FD1-1374-96BA-48F865380AF9}"/>
              </a:ext>
            </a:extLst>
          </p:cNvPr>
          <p:cNvSpPr txBox="1"/>
          <p:nvPr/>
        </p:nvSpPr>
        <p:spPr>
          <a:xfrm>
            <a:off x="12840231" y="4496774"/>
            <a:ext cx="6543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57F392-7D97-6D6B-B008-9F2CF3D4EE1A}"/>
              </a:ext>
            </a:extLst>
          </p:cNvPr>
          <p:cNvSpPr txBox="1"/>
          <p:nvPr/>
        </p:nvSpPr>
        <p:spPr>
          <a:xfrm>
            <a:off x="13703524" y="2875229"/>
            <a:ext cx="7152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ED07EC-1AB5-B953-ED7B-EFE6B76FAFEF}"/>
              </a:ext>
            </a:extLst>
          </p:cNvPr>
          <p:cNvSpPr txBox="1"/>
          <p:nvPr/>
        </p:nvSpPr>
        <p:spPr>
          <a:xfrm>
            <a:off x="12832216" y="1267706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1C99C2-06FD-07BC-9F37-17FB64EBD0B2}"/>
              </a:ext>
            </a:extLst>
          </p:cNvPr>
          <p:cNvSpPr txBox="1"/>
          <p:nvPr/>
        </p:nvSpPr>
        <p:spPr>
          <a:xfrm>
            <a:off x="10896843" y="1267023"/>
            <a:ext cx="6880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</a:t>
            </a:r>
          </a:p>
        </p:txBody>
      </p:sp>
      <p:pic>
        <p:nvPicPr>
          <p:cNvPr id="46" name="Picture 4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B4F6404-884C-A2BF-FE4C-A1565DD48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254" y="2285310"/>
            <a:ext cx="2301243" cy="23012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EED1F3-C72E-DF4A-EC0B-97884D3FA135}"/>
              </a:ext>
            </a:extLst>
          </p:cNvPr>
          <p:cNvSpPr txBox="1"/>
          <p:nvPr/>
        </p:nvSpPr>
        <p:spPr>
          <a:xfrm>
            <a:off x="607148" y="2285310"/>
            <a:ext cx="583114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>
                <a:latin typeface="Hanson" pitchFamily="50" charset="0"/>
              </a:rPr>
              <a:t>MATERIAL</a:t>
            </a:r>
            <a:endParaRPr lang="en-US" sz="6600" dirty="0">
              <a:latin typeface="Hanson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611A8F-845B-46CE-A706-1F9B29DD4DE4}"/>
              </a:ext>
            </a:extLst>
          </p:cNvPr>
          <p:cNvSpPr txBox="1"/>
          <p:nvPr/>
        </p:nvSpPr>
        <p:spPr>
          <a:xfrm>
            <a:off x="15660719" y="3248836"/>
            <a:ext cx="1902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Hanson" pitchFamily="50" charset="0"/>
              </a:rPr>
              <a:t>MATERIAL</a:t>
            </a:r>
            <a:endParaRPr lang="en-US" sz="2000" dirty="0">
              <a:solidFill>
                <a:schemeClr val="bg1"/>
              </a:solidFill>
              <a:latin typeface="Hanson" pitchFamily="50" charset="0"/>
            </a:endParaRPr>
          </a:p>
        </p:txBody>
      </p:sp>
      <p:pic>
        <p:nvPicPr>
          <p:cNvPr id="10" name="Picture 9" descr="A black and silver electronic device&#10;&#10;Description automatically generated">
            <a:extLst>
              <a:ext uri="{FF2B5EF4-FFF2-40B4-BE49-F238E27FC236}">
                <a16:creationId xmlns:a16="http://schemas.microsoft.com/office/drawing/2014/main" id="{283C7C48-3FEE-1E90-08D6-BCD9A2A20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243" y="6998500"/>
            <a:ext cx="4374957" cy="437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16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6000"/>
                <a:lumOff val="24000"/>
                <a:alpha val="94000"/>
              </a:schemeClr>
            </a:gs>
            <a:gs pos="42000">
              <a:schemeClr val="accent3">
                <a:lumMod val="95000"/>
                <a:lumOff val="5000"/>
              </a:schemeClr>
            </a:gs>
            <a:gs pos="100000">
              <a:srgbClr val="8C8C8C">
                <a:lumMod val="78000"/>
                <a:lumOff val="22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FC91CE-A08F-C154-66F4-DE7D76DB9A0B}"/>
              </a:ext>
            </a:extLst>
          </p:cNvPr>
          <p:cNvSpPr txBox="1"/>
          <p:nvPr/>
        </p:nvSpPr>
        <p:spPr>
          <a:xfrm>
            <a:off x="-5726927" y="3075057"/>
            <a:ext cx="4681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latin typeface="Hanson" pitchFamily="50" charset="0"/>
              </a:rPr>
              <a:t>REALISATION</a:t>
            </a:r>
            <a:endParaRPr lang="en-US" sz="4000" dirty="0">
              <a:latin typeface="Hanson" pitchFamily="50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BAAA26A-0E36-D1A9-7C86-75E5AB56D319}"/>
              </a:ext>
            </a:extLst>
          </p:cNvPr>
          <p:cNvSpPr/>
          <p:nvPr/>
        </p:nvSpPr>
        <p:spPr>
          <a:xfrm rot="1348447">
            <a:off x="12520769" y="1467839"/>
            <a:ext cx="1933107" cy="1506543"/>
          </a:xfrm>
          <a:custGeom>
            <a:avLst/>
            <a:gdLst>
              <a:gd name="connsiteX0" fmla="*/ 0 w 1970935"/>
              <a:gd name="connsiteY0" fmla="*/ 0 h 1544861"/>
              <a:gd name="connsiteX1" fmla="*/ 1970935 w 1970935"/>
              <a:gd name="connsiteY1" fmla="*/ 1137920 h 1544861"/>
              <a:gd name="connsiteX2" fmla="*/ 1266093 w 1970935"/>
              <a:gd name="connsiteY2" fmla="*/ 1544861 h 1544861"/>
              <a:gd name="connsiteX3" fmla="*/ 1213176 w 1970935"/>
              <a:gd name="connsiteY3" fmla="*/ 1457747 h 1544861"/>
              <a:gd name="connsiteX4" fmla="*/ 0 w 1970935"/>
              <a:gd name="connsiteY4" fmla="*/ 812632 h 154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935" h="1544861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66093" y="1544861"/>
                </a:lnTo>
                <a:lnTo>
                  <a:pt x="1213176" y="1457747"/>
                </a:lnTo>
                <a:cubicBezTo>
                  <a:pt x="950257" y="1068531"/>
                  <a:pt x="505009" y="812632"/>
                  <a:pt x="0" y="812632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7948" tIns="541020" rIns="952839" bIns="314198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200" kern="120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37576BD-6D99-E165-5781-5E96C753443E}"/>
              </a:ext>
            </a:extLst>
          </p:cNvPr>
          <p:cNvSpPr/>
          <p:nvPr/>
        </p:nvSpPr>
        <p:spPr>
          <a:xfrm rot="1348447">
            <a:off x="13131519" y="2801063"/>
            <a:ext cx="994238" cy="2219392"/>
          </a:xfrm>
          <a:custGeom>
            <a:avLst/>
            <a:gdLst>
              <a:gd name="connsiteX0" fmla="*/ 708789 w 1013694"/>
              <a:gd name="connsiteY0" fmla="*/ 0 h 2275840"/>
              <a:gd name="connsiteX1" fmla="*/ 708789 w 1013694"/>
              <a:gd name="connsiteY1" fmla="*/ 2275840 h 2275840"/>
              <a:gd name="connsiteX2" fmla="*/ 0 w 1013694"/>
              <a:gd name="connsiteY2" fmla="*/ 1866621 h 2275840"/>
              <a:gd name="connsiteX3" fmla="*/ 20882 w 1013694"/>
              <a:gd name="connsiteY3" fmla="*/ 1832244 h 2275840"/>
              <a:gd name="connsiteX4" fmla="*/ 197463 w 1013694"/>
              <a:gd name="connsiteY4" fmla="*/ 1134792 h 2275840"/>
              <a:gd name="connsiteX5" fmla="*/ 20882 w 1013694"/>
              <a:gd name="connsiteY5" fmla="*/ 437341 h 2275840"/>
              <a:gd name="connsiteX6" fmla="*/ 2813 w 1013694"/>
              <a:gd name="connsiteY6" fmla="*/ 407595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694" h="2275840">
                <a:moveTo>
                  <a:pt x="708789" y="0"/>
                </a:moveTo>
                <a:cubicBezTo>
                  <a:pt x="1115329" y="704147"/>
                  <a:pt x="1115329" y="1571693"/>
                  <a:pt x="708789" y="2275840"/>
                </a:cubicBezTo>
                <a:lnTo>
                  <a:pt x="0" y="1866621"/>
                </a:lnTo>
                <a:lnTo>
                  <a:pt x="20882" y="1832244"/>
                </a:lnTo>
                <a:cubicBezTo>
                  <a:pt x="133496" y="1624917"/>
                  <a:pt x="197463" y="1387326"/>
                  <a:pt x="197463" y="1134792"/>
                </a:cubicBezTo>
                <a:cubicBezTo>
                  <a:pt x="197463" y="882259"/>
                  <a:pt x="133496" y="644667"/>
                  <a:pt x="20882" y="437341"/>
                </a:cubicBezTo>
                <a:lnTo>
                  <a:pt x="2813" y="407595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344" tIns="1869863" rIns="114215" bIns="1869864" numCol="1" spcCol="1270" anchor="ctr" anchorCtr="0">
            <a:noAutofit/>
          </a:bodyPr>
          <a:lstStyle/>
          <a:p>
            <a:pPr marL="0" lvl="0" indent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300" kern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2E58582-9129-6A59-7714-DAC09400CF36}"/>
              </a:ext>
            </a:extLst>
          </p:cNvPr>
          <p:cNvSpPr/>
          <p:nvPr/>
        </p:nvSpPr>
        <p:spPr>
          <a:xfrm rot="1348447">
            <a:off x="11359375" y="4231708"/>
            <a:ext cx="1933107" cy="1508765"/>
          </a:xfrm>
          <a:custGeom>
            <a:avLst/>
            <a:gdLst>
              <a:gd name="connsiteX0" fmla="*/ 1262146 w 1970935"/>
              <a:gd name="connsiteY0" fmla="*/ 0 h 1547139"/>
              <a:gd name="connsiteX1" fmla="*/ 1970935 w 1970935"/>
              <a:gd name="connsiteY1" fmla="*/ 409219 h 1547139"/>
              <a:gd name="connsiteX2" fmla="*/ 0 w 1970935"/>
              <a:gd name="connsiteY2" fmla="*/ 1547139 h 1547139"/>
              <a:gd name="connsiteX3" fmla="*/ 0 w 1970935"/>
              <a:gd name="connsiteY3" fmla="*/ 731206 h 1547139"/>
              <a:gd name="connsiteX4" fmla="*/ 146156 w 1970935"/>
              <a:gd name="connsiteY4" fmla="*/ 723825 h 1547139"/>
              <a:gd name="connsiteX5" fmla="*/ 1209745 w 1970935"/>
              <a:gd name="connsiteY5" fmla="*/ 86265 h 1547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0935" h="1547139">
                <a:moveTo>
                  <a:pt x="1262146" y="0"/>
                </a:moveTo>
                <a:lnTo>
                  <a:pt x="1970935" y="409219"/>
                </a:lnTo>
                <a:cubicBezTo>
                  <a:pt x="1564395" y="1113366"/>
                  <a:pt x="813079" y="1547139"/>
                  <a:pt x="0" y="1547139"/>
                </a:cubicBezTo>
                <a:lnTo>
                  <a:pt x="0" y="731206"/>
                </a:lnTo>
                <a:lnTo>
                  <a:pt x="146156" y="723825"/>
                </a:lnTo>
                <a:cubicBezTo>
                  <a:pt x="588805" y="678866"/>
                  <a:pt x="973118" y="436559"/>
                  <a:pt x="1209745" y="86265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7948" tIns="3141980" rIns="952839" bIns="54102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200" kern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5878B24-15AF-AD9C-52EA-6D0F30B5E7FF}"/>
              </a:ext>
            </a:extLst>
          </p:cNvPr>
          <p:cNvSpPr/>
          <p:nvPr/>
        </p:nvSpPr>
        <p:spPr>
          <a:xfrm rot="1348447">
            <a:off x="9537552" y="3481105"/>
            <a:ext cx="1933107" cy="1505904"/>
          </a:xfrm>
          <a:custGeom>
            <a:avLst/>
            <a:gdLst>
              <a:gd name="connsiteX0" fmla="*/ 703709 w 1970935"/>
              <a:gd name="connsiteY0" fmla="*/ 0 h 1544206"/>
              <a:gd name="connsiteX1" fmla="*/ 754329 w 1970935"/>
              <a:gd name="connsiteY1" fmla="*/ 83332 h 1544206"/>
              <a:gd name="connsiteX2" fmla="*/ 1967504 w 1970935"/>
              <a:gd name="connsiteY2" fmla="*/ 728446 h 1544206"/>
              <a:gd name="connsiteX3" fmla="*/ 1970935 w 1970935"/>
              <a:gd name="connsiteY3" fmla="*/ 728273 h 1544206"/>
              <a:gd name="connsiteX4" fmla="*/ 1970935 w 1970935"/>
              <a:gd name="connsiteY4" fmla="*/ 1544206 h 1544206"/>
              <a:gd name="connsiteX5" fmla="*/ 0 w 1970935"/>
              <a:gd name="connsiteY5" fmla="*/ 406286 h 1544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0935" h="1544206">
                <a:moveTo>
                  <a:pt x="703709" y="0"/>
                </a:moveTo>
                <a:lnTo>
                  <a:pt x="754329" y="83332"/>
                </a:lnTo>
                <a:cubicBezTo>
                  <a:pt x="1017247" y="472547"/>
                  <a:pt x="1462495" y="728446"/>
                  <a:pt x="1967504" y="728446"/>
                </a:cubicBezTo>
                <a:lnTo>
                  <a:pt x="1970935" y="728273"/>
                </a:lnTo>
                <a:lnTo>
                  <a:pt x="1970935" y="1544206"/>
                </a:lnTo>
                <a:cubicBezTo>
                  <a:pt x="1157856" y="1544206"/>
                  <a:pt x="406539" y="1110433"/>
                  <a:pt x="0" y="406286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4429" tIns="3163570" rIns="2399538" bIns="562610" numCol="1" spcCol="1270" anchor="ctr" anchorCtr="0">
            <a:noAutofit/>
          </a:bodyPr>
          <a:lstStyle/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900" kern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B4DEB15-614F-4F68-27E6-6A404A5CE226}"/>
              </a:ext>
            </a:extLst>
          </p:cNvPr>
          <p:cNvSpPr/>
          <p:nvPr/>
        </p:nvSpPr>
        <p:spPr>
          <a:xfrm rot="1348447">
            <a:off x="8933222" y="815993"/>
            <a:ext cx="1546006" cy="2881450"/>
          </a:xfrm>
          <a:custGeom>
            <a:avLst/>
            <a:gdLst>
              <a:gd name="connsiteX0" fmla="*/ 304905 w 1008614"/>
              <a:gd name="connsiteY0" fmla="*/ 0 h 2275840"/>
              <a:gd name="connsiteX1" fmla="*/ 1005801 w 1008614"/>
              <a:gd name="connsiteY1" fmla="*/ 404662 h 2275840"/>
              <a:gd name="connsiteX2" fmla="*/ 985950 w 1008614"/>
              <a:gd name="connsiteY2" fmla="*/ 437341 h 2275840"/>
              <a:gd name="connsiteX3" fmla="*/ 809369 w 1008614"/>
              <a:gd name="connsiteY3" fmla="*/ 1134792 h 2275840"/>
              <a:gd name="connsiteX4" fmla="*/ 985950 w 1008614"/>
              <a:gd name="connsiteY4" fmla="*/ 1832244 h 2275840"/>
              <a:gd name="connsiteX5" fmla="*/ 1008614 w 1008614"/>
              <a:gd name="connsiteY5" fmla="*/ 1869554 h 2275840"/>
              <a:gd name="connsiteX6" fmla="*/ 304905 w 1008614"/>
              <a:gd name="connsiteY6" fmla="*/ 2275840 h 2275840"/>
              <a:gd name="connsiteX7" fmla="*/ 304905 w 1008614"/>
              <a:gd name="connsiteY7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8614" h="2275840">
                <a:moveTo>
                  <a:pt x="304905" y="0"/>
                </a:moveTo>
                <a:lnTo>
                  <a:pt x="1005801" y="404662"/>
                </a:lnTo>
                <a:lnTo>
                  <a:pt x="985950" y="437341"/>
                </a:lnTo>
                <a:cubicBezTo>
                  <a:pt x="873337" y="644667"/>
                  <a:pt x="809369" y="882259"/>
                  <a:pt x="809369" y="1134792"/>
                </a:cubicBezTo>
                <a:cubicBezTo>
                  <a:pt x="809369" y="1387326"/>
                  <a:pt x="873337" y="1624917"/>
                  <a:pt x="985950" y="1832244"/>
                </a:cubicBezTo>
                <a:lnTo>
                  <a:pt x="1008614" y="186955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293" tIns="1885103" rIns="3174746" bIns="1885104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500" kern="120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3C00A5A-8E57-A845-3479-7EA78F07A196}"/>
              </a:ext>
            </a:extLst>
          </p:cNvPr>
          <p:cNvSpPr/>
          <p:nvPr/>
        </p:nvSpPr>
        <p:spPr>
          <a:xfrm rot="1348447">
            <a:off x="10692836" y="714945"/>
            <a:ext cx="1933107" cy="1504321"/>
          </a:xfrm>
          <a:custGeom>
            <a:avLst/>
            <a:gdLst>
              <a:gd name="connsiteX0" fmla="*/ 1970935 w 1970935"/>
              <a:gd name="connsiteY0" fmla="*/ 0 h 1542582"/>
              <a:gd name="connsiteX1" fmla="*/ 1970935 w 1970935"/>
              <a:gd name="connsiteY1" fmla="*/ 809677 h 1542582"/>
              <a:gd name="connsiteX2" fmla="*/ 1967504 w 1970935"/>
              <a:gd name="connsiteY2" fmla="*/ 809504 h 1542582"/>
              <a:gd name="connsiteX3" fmla="*/ 754329 w 1970935"/>
              <a:gd name="connsiteY3" fmla="*/ 1454619 h 1542582"/>
              <a:gd name="connsiteX4" fmla="*/ 700896 w 1970935"/>
              <a:gd name="connsiteY4" fmla="*/ 1542582 h 1542582"/>
              <a:gd name="connsiteX5" fmla="*/ 0 w 1970935"/>
              <a:gd name="connsiteY5" fmla="*/ 1137920 h 1542582"/>
              <a:gd name="connsiteX6" fmla="*/ 1970935 w 1970935"/>
              <a:gd name="connsiteY6" fmla="*/ 0 h 1542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0935" h="1542582">
                <a:moveTo>
                  <a:pt x="1970935" y="0"/>
                </a:moveTo>
                <a:lnTo>
                  <a:pt x="1970935" y="809677"/>
                </a:lnTo>
                <a:lnTo>
                  <a:pt x="1967504" y="809504"/>
                </a:lnTo>
                <a:cubicBezTo>
                  <a:pt x="1462495" y="809504"/>
                  <a:pt x="1017247" y="1065403"/>
                  <a:pt x="754329" y="1454619"/>
                </a:cubicBezTo>
                <a:lnTo>
                  <a:pt x="700896" y="1542582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4429" tIns="562610" rIns="2399538" bIns="3163570" numCol="1" spcCol="1270" anchor="ctr" anchorCtr="0">
            <a:noAutofit/>
          </a:bodyPr>
          <a:lstStyle/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900" kern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7E3105-46B3-2B1B-8764-4675AF475509}"/>
              </a:ext>
            </a:extLst>
          </p:cNvPr>
          <p:cNvSpPr txBox="1"/>
          <p:nvPr/>
        </p:nvSpPr>
        <p:spPr>
          <a:xfrm>
            <a:off x="9263628" y="1395486"/>
            <a:ext cx="547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B34675-01C3-6CE1-3E4F-6E43B7558AC5}"/>
              </a:ext>
            </a:extLst>
          </p:cNvPr>
          <p:cNvSpPr txBox="1"/>
          <p:nvPr/>
        </p:nvSpPr>
        <p:spPr>
          <a:xfrm>
            <a:off x="10161684" y="3758292"/>
            <a:ext cx="6815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C200C2-5FD1-1374-96BA-48F865380AF9}"/>
              </a:ext>
            </a:extLst>
          </p:cNvPr>
          <p:cNvSpPr txBox="1"/>
          <p:nvPr/>
        </p:nvSpPr>
        <p:spPr>
          <a:xfrm>
            <a:off x="11950966" y="4545315"/>
            <a:ext cx="6543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57F392-7D97-6D6B-B008-9F2CF3D4EE1A}"/>
              </a:ext>
            </a:extLst>
          </p:cNvPr>
          <p:cNvSpPr txBox="1"/>
          <p:nvPr/>
        </p:nvSpPr>
        <p:spPr>
          <a:xfrm>
            <a:off x="13366243" y="3388574"/>
            <a:ext cx="7152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ED07EC-1AB5-B953-ED7B-EFE6B76FAFEF}"/>
              </a:ext>
            </a:extLst>
          </p:cNvPr>
          <p:cNvSpPr txBox="1"/>
          <p:nvPr/>
        </p:nvSpPr>
        <p:spPr>
          <a:xfrm>
            <a:off x="13177618" y="1559955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1C99C2-06FD-07BC-9F37-17FB64EBD0B2}"/>
              </a:ext>
            </a:extLst>
          </p:cNvPr>
          <p:cNvSpPr txBox="1"/>
          <p:nvPr/>
        </p:nvSpPr>
        <p:spPr>
          <a:xfrm>
            <a:off x="11388519" y="824400"/>
            <a:ext cx="6880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AADAC7-E788-61B0-8F71-823D36FCF910}"/>
              </a:ext>
            </a:extLst>
          </p:cNvPr>
          <p:cNvSpPr txBox="1"/>
          <p:nvPr/>
        </p:nvSpPr>
        <p:spPr>
          <a:xfrm>
            <a:off x="10532142" y="2933133"/>
            <a:ext cx="1902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Hanson" pitchFamily="50" charset="0"/>
              </a:rPr>
              <a:t>MATERIAL</a:t>
            </a:r>
            <a:endParaRPr lang="en-US" dirty="0">
              <a:solidFill>
                <a:schemeClr val="bg1"/>
              </a:solidFill>
              <a:latin typeface="Hanson" pitchFamily="50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CAC58D9-A255-8104-BA07-0567D9E43BD7}"/>
              </a:ext>
            </a:extLst>
          </p:cNvPr>
          <p:cNvCxnSpPr>
            <a:cxnSpLocks/>
          </p:cNvCxnSpPr>
          <p:nvPr/>
        </p:nvCxnSpPr>
        <p:spPr>
          <a:xfrm flipH="1" flipV="1">
            <a:off x="-10649651" y="3398638"/>
            <a:ext cx="10323363" cy="30362"/>
          </a:xfrm>
          <a:prstGeom prst="line">
            <a:avLst/>
          </a:prstGeom>
          <a:ln w="228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965DCF8-59A7-A092-2950-15E6ACF043EB}"/>
              </a:ext>
            </a:extLst>
          </p:cNvPr>
          <p:cNvSpPr txBox="1"/>
          <p:nvPr/>
        </p:nvSpPr>
        <p:spPr>
          <a:xfrm>
            <a:off x="-9794787" y="2265419"/>
            <a:ext cx="583114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>
                <a:latin typeface="Hanson" pitchFamily="50" charset="0"/>
              </a:rPr>
              <a:t>MATERIAL</a:t>
            </a:r>
            <a:endParaRPr lang="en-US" sz="6600" dirty="0">
              <a:latin typeface="Hanson" pitchFamily="50" charset="0"/>
            </a:endParaRPr>
          </a:p>
        </p:txBody>
      </p:sp>
      <p:pic>
        <p:nvPicPr>
          <p:cNvPr id="52" name="Picture 51" descr="A black and silver electronic device&#10;&#10;Description automatically generated">
            <a:extLst>
              <a:ext uri="{FF2B5EF4-FFF2-40B4-BE49-F238E27FC236}">
                <a16:creationId xmlns:a16="http://schemas.microsoft.com/office/drawing/2014/main" id="{AC88445D-45EF-DCA9-CD1D-18E5EEBF2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438" y="-160140"/>
            <a:ext cx="4762500" cy="4762500"/>
          </a:xfrm>
          <a:prstGeom prst="rect">
            <a:avLst/>
          </a:prstGeom>
        </p:spPr>
      </p:pic>
      <p:pic>
        <p:nvPicPr>
          <p:cNvPr id="3" name="Picture 2" descr="A small metal object with a round metal object">
            <a:extLst>
              <a:ext uri="{FF2B5EF4-FFF2-40B4-BE49-F238E27FC236}">
                <a16:creationId xmlns:a16="http://schemas.microsoft.com/office/drawing/2014/main" id="{F37FB6D9-A7AF-602D-AF1F-3A50EDA13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3554" y="-302777"/>
            <a:ext cx="4201256" cy="44703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AD0684-B0A2-15DE-E75A-E546BEF9A369}"/>
              </a:ext>
            </a:extLst>
          </p:cNvPr>
          <p:cNvSpPr txBox="1"/>
          <p:nvPr/>
        </p:nvSpPr>
        <p:spPr>
          <a:xfrm>
            <a:off x="3352549" y="4278204"/>
            <a:ext cx="2150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ESP-32</a:t>
            </a:r>
          </a:p>
        </p:txBody>
      </p:sp>
    </p:spTree>
    <p:extLst>
      <p:ext uri="{BB962C8B-B14F-4D97-AF65-F5344CB8AC3E}">
        <p14:creationId xmlns:p14="http://schemas.microsoft.com/office/powerpoint/2010/main" val="36044664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6000"/>
                <a:lumOff val="24000"/>
                <a:alpha val="94000"/>
              </a:schemeClr>
            </a:gs>
            <a:gs pos="42000">
              <a:schemeClr val="accent3">
                <a:lumMod val="95000"/>
                <a:lumOff val="5000"/>
              </a:schemeClr>
            </a:gs>
            <a:gs pos="100000">
              <a:srgbClr val="8C8C8C">
                <a:lumMod val="78000"/>
                <a:lumOff val="22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B0D5CCA-3288-552D-45FD-5E8A1D3C9247}"/>
              </a:ext>
            </a:extLst>
          </p:cNvPr>
          <p:cNvSpPr/>
          <p:nvPr/>
        </p:nvSpPr>
        <p:spPr>
          <a:xfrm rot="4869510">
            <a:off x="12736034" y="3224734"/>
            <a:ext cx="1933107" cy="1506543"/>
          </a:xfrm>
          <a:custGeom>
            <a:avLst/>
            <a:gdLst>
              <a:gd name="connsiteX0" fmla="*/ 0 w 1970935"/>
              <a:gd name="connsiteY0" fmla="*/ 0 h 1544861"/>
              <a:gd name="connsiteX1" fmla="*/ 1970935 w 1970935"/>
              <a:gd name="connsiteY1" fmla="*/ 1137920 h 1544861"/>
              <a:gd name="connsiteX2" fmla="*/ 1266093 w 1970935"/>
              <a:gd name="connsiteY2" fmla="*/ 1544861 h 1544861"/>
              <a:gd name="connsiteX3" fmla="*/ 1213176 w 1970935"/>
              <a:gd name="connsiteY3" fmla="*/ 1457747 h 1544861"/>
              <a:gd name="connsiteX4" fmla="*/ 0 w 1970935"/>
              <a:gd name="connsiteY4" fmla="*/ 812632 h 154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935" h="1544861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66093" y="1544861"/>
                </a:lnTo>
                <a:lnTo>
                  <a:pt x="1213176" y="1457747"/>
                </a:lnTo>
                <a:cubicBezTo>
                  <a:pt x="950257" y="1068531"/>
                  <a:pt x="505009" y="812632"/>
                  <a:pt x="0" y="812632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7948" tIns="541020" rIns="952839" bIns="314198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200" kern="12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7919B74-938E-7C8A-7D58-B70C9C0053C3}"/>
              </a:ext>
            </a:extLst>
          </p:cNvPr>
          <p:cNvSpPr/>
          <p:nvPr/>
        </p:nvSpPr>
        <p:spPr>
          <a:xfrm rot="4869510">
            <a:off x="11835422" y="3867235"/>
            <a:ext cx="994238" cy="2219392"/>
          </a:xfrm>
          <a:custGeom>
            <a:avLst/>
            <a:gdLst>
              <a:gd name="connsiteX0" fmla="*/ 708789 w 1013694"/>
              <a:gd name="connsiteY0" fmla="*/ 0 h 2275840"/>
              <a:gd name="connsiteX1" fmla="*/ 708789 w 1013694"/>
              <a:gd name="connsiteY1" fmla="*/ 2275840 h 2275840"/>
              <a:gd name="connsiteX2" fmla="*/ 0 w 1013694"/>
              <a:gd name="connsiteY2" fmla="*/ 1866621 h 2275840"/>
              <a:gd name="connsiteX3" fmla="*/ 20882 w 1013694"/>
              <a:gd name="connsiteY3" fmla="*/ 1832244 h 2275840"/>
              <a:gd name="connsiteX4" fmla="*/ 197463 w 1013694"/>
              <a:gd name="connsiteY4" fmla="*/ 1134792 h 2275840"/>
              <a:gd name="connsiteX5" fmla="*/ 20882 w 1013694"/>
              <a:gd name="connsiteY5" fmla="*/ 437341 h 2275840"/>
              <a:gd name="connsiteX6" fmla="*/ 2813 w 1013694"/>
              <a:gd name="connsiteY6" fmla="*/ 407595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694" h="2275840">
                <a:moveTo>
                  <a:pt x="708789" y="0"/>
                </a:moveTo>
                <a:cubicBezTo>
                  <a:pt x="1115329" y="704147"/>
                  <a:pt x="1115329" y="1571693"/>
                  <a:pt x="708789" y="2275840"/>
                </a:cubicBezTo>
                <a:lnTo>
                  <a:pt x="0" y="1866621"/>
                </a:lnTo>
                <a:lnTo>
                  <a:pt x="20882" y="1832244"/>
                </a:lnTo>
                <a:cubicBezTo>
                  <a:pt x="133496" y="1624917"/>
                  <a:pt x="197463" y="1387326"/>
                  <a:pt x="197463" y="1134792"/>
                </a:cubicBezTo>
                <a:cubicBezTo>
                  <a:pt x="197463" y="882259"/>
                  <a:pt x="133496" y="644667"/>
                  <a:pt x="20882" y="437341"/>
                </a:cubicBezTo>
                <a:lnTo>
                  <a:pt x="2813" y="407595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344" tIns="1869863" rIns="114215" bIns="1869864" numCol="1" spcCol="1270" anchor="ctr" anchorCtr="0">
            <a:noAutofit/>
          </a:bodyPr>
          <a:lstStyle/>
          <a:p>
            <a:pPr marL="0" lvl="0" indent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300" kern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FC89BA8-99D1-590C-63DC-73D3A34DF515}"/>
              </a:ext>
            </a:extLst>
          </p:cNvPr>
          <p:cNvSpPr/>
          <p:nvPr/>
        </p:nvSpPr>
        <p:spPr>
          <a:xfrm rot="4869510">
            <a:off x="9770227" y="3668526"/>
            <a:ext cx="1933107" cy="1508765"/>
          </a:xfrm>
          <a:custGeom>
            <a:avLst/>
            <a:gdLst>
              <a:gd name="connsiteX0" fmla="*/ 1262146 w 1970935"/>
              <a:gd name="connsiteY0" fmla="*/ 0 h 1547139"/>
              <a:gd name="connsiteX1" fmla="*/ 1970935 w 1970935"/>
              <a:gd name="connsiteY1" fmla="*/ 409219 h 1547139"/>
              <a:gd name="connsiteX2" fmla="*/ 0 w 1970935"/>
              <a:gd name="connsiteY2" fmla="*/ 1547139 h 1547139"/>
              <a:gd name="connsiteX3" fmla="*/ 0 w 1970935"/>
              <a:gd name="connsiteY3" fmla="*/ 731206 h 1547139"/>
              <a:gd name="connsiteX4" fmla="*/ 146156 w 1970935"/>
              <a:gd name="connsiteY4" fmla="*/ 723825 h 1547139"/>
              <a:gd name="connsiteX5" fmla="*/ 1209745 w 1970935"/>
              <a:gd name="connsiteY5" fmla="*/ 86265 h 1547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0935" h="1547139">
                <a:moveTo>
                  <a:pt x="1262146" y="0"/>
                </a:moveTo>
                <a:lnTo>
                  <a:pt x="1970935" y="409219"/>
                </a:lnTo>
                <a:cubicBezTo>
                  <a:pt x="1564395" y="1113366"/>
                  <a:pt x="813079" y="1547139"/>
                  <a:pt x="0" y="1547139"/>
                </a:cubicBezTo>
                <a:lnTo>
                  <a:pt x="0" y="731206"/>
                </a:lnTo>
                <a:lnTo>
                  <a:pt x="146156" y="723825"/>
                </a:lnTo>
                <a:cubicBezTo>
                  <a:pt x="588805" y="678866"/>
                  <a:pt x="973118" y="436559"/>
                  <a:pt x="1209745" y="86265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7948" tIns="3141980" rIns="952839" bIns="54102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200" kern="12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64E1B08-82E2-4426-6E9A-6ED387BF5312}"/>
              </a:ext>
            </a:extLst>
          </p:cNvPr>
          <p:cNvSpPr/>
          <p:nvPr/>
        </p:nvSpPr>
        <p:spPr>
          <a:xfrm rot="4869510">
            <a:off x="8371535" y="1112623"/>
            <a:ext cx="2693096" cy="2105275"/>
          </a:xfrm>
          <a:custGeom>
            <a:avLst/>
            <a:gdLst>
              <a:gd name="connsiteX0" fmla="*/ 703709 w 1970935"/>
              <a:gd name="connsiteY0" fmla="*/ 0 h 1544206"/>
              <a:gd name="connsiteX1" fmla="*/ 754329 w 1970935"/>
              <a:gd name="connsiteY1" fmla="*/ 83332 h 1544206"/>
              <a:gd name="connsiteX2" fmla="*/ 1967504 w 1970935"/>
              <a:gd name="connsiteY2" fmla="*/ 728446 h 1544206"/>
              <a:gd name="connsiteX3" fmla="*/ 1970935 w 1970935"/>
              <a:gd name="connsiteY3" fmla="*/ 728273 h 1544206"/>
              <a:gd name="connsiteX4" fmla="*/ 1970935 w 1970935"/>
              <a:gd name="connsiteY4" fmla="*/ 1544206 h 1544206"/>
              <a:gd name="connsiteX5" fmla="*/ 0 w 1970935"/>
              <a:gd name="connsiteY5" fmla="*/ 406286 h 1544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0935" h="1544206">
                <a:moveTo>
                  <a:pt x="703709" y="0"/>
                </a:moveTo>
                <a:lnTo>
                  <a:pt x="754329" y="83332"/>
                </a:lnTo>
                <a:cubicBezTo>
                  <a:pt x="1017247" y="472547"/>
                  <a:pt x="1462495" y="728446"/>
                  <a:pt x="1967504" y="728446"/>
                </a:cubicBezTo>
                <a:lnTo>
                  <a:pt x="1970935" y="728273"/>
                </a:lnTo>
                <a:lnTo>
                  <a:pt x="1970935" y="1544206"/>
                </a:lnTo>
                <a:cubicBezTo>
                  <a:pt x="1157856" y="1544206"/>
                  <a:pt x="406539" y="1110433"/>
                  <a:pt x="0" y="406286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4429" tIns="3163570" rIns="2399538" bIns="562610" numCol="1" spcCol="1270" anchor="ctr" anchorCtr="0">
            <a:noAutofit/>
          </a:bodyPr>
          <a:lstStyle/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900" kern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D690211-8D80-CF74-1A20-098D191577A4}"/>
              </a:ext>
            </a:extLst>
          </p:cNvPr>
          <p:cNvSpPr/>
          <p:nvPr/>
        </p:nvSpPr>
        <p:spPr>
          <a:xfrm rot="4869510">
            <a:off x="11303451" y="367316"/>
            <a:ext cx="989256" cy="2219392"/>
          </a:xfrm>
          <a:custGeom>
            <a:avLst/>
            <a:gdLst>
              <a:gd name="connsiteX0" fmla="*/ 304905 w 1008614"/>
              <a:gd name="connsiteY0" fmla="*/ 0 h 2275840"/>
              <a:gd name="connsiteX1" fmla="*/ 1005801 w 1008614"/>
              <a:gd name="connsiteY1" fmla="*/ 404662 h 2275840"/>
              <a:gd name="connsiteX2" fmla="*/ 985950 w 1008614"/>
              <a:gd name="connsiteY2" fmla="*/ 437341 h 2275840"/>
              <a:gd name="connsiteX3" fmla="*/ 809369 w 1008614"/>
              <a:gd name="connsiteY3" fmla="*/ 1134792 h 2275840"/>
              <a:gd name="connsiteX4" fmla="*/ 985950 w 1008614"/>
              <a:gd name="connsiteY4" fmla="*/ 1832244 h 2275840"/>
              <a:gd name="connsiteX5" fmla="*/ 1008614 w 1008614"/>
              <a:gd name="connsiteY5" fmla="*/ 1869554 h 2275840"/>
              <a:gd name="connsiteX6" fmla="*/ 304905 w 1008614"/>
              <a:gd name="connsiteY6" fmla="*/ 2275840 h 2275840"/>
              <a:gd name="connsiteX7" fmla="*/ 304905 w 1008614"/>
              <a:gd name="connsiteY7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8614" h="2275840">
                <a:moveTo>
                  <a:pt x="304905" y="0"/>
                </a:moveTo>
                <a:lnTo>
                  <a:pt x="1005801" y="404662"/>
                </a:lnTo>
                <a:lnTo>
                  <a:pt x="985950" y="437341"/>
                </a:lnTo>
                <a:cubicBezTo>
                  <a:pt x="873337" y="644667"/>
                  <a:pt x="809369" y="882259"/>
                  <a:pt x="809369" y="1134792"/>
                </a:cubicBezTo>
                <a:cubicBezTo>
                  <a:pt x="809369" y="1387326"/>
                  <a:pt x="873337" y="1624917"/>
                  <a:pt x="985950" y="1832244"/>
                </a:cubicBezTo>
                <a:lnTo>
                  <a:pt x="1008614" y="186955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293" tIns="1885103" rIns="3174746" bIns="1885104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500" kern="12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1AD7D13-E7F7-0E7E-A5CB-CDD2837FC5CF}"/>
              </a:ext>
            </a:extLst>
          </p:cNvPr>
          <p:cNvSpPr/>
          <p:nvPr/>
        </p:nvSpPr>
        <p:spPr>
          <a:xfrm rot="4869510">
            <a:off x="12430123" y="1272315"/>
            <a:ext cx="1933107" cy="1504321"/>
          </a:xfrm>
          <a:custGeom>
            <a:avLst/>
            <a:gdLst>
              <a:gd name="connsiteX0" fmla="*/ 1970935 w 1970935"/>
              <a:gd name="connsiteY0" fmla="*/ 0 h 1542582"/>
              <a:gd name="connsiteX1" fmla="*/ 1970935 w 1970935"/>
              <a:gd name="connsiteY1" fmla="*/ 809677 h 1542582"/>
              <a:gd name="connsiteX2" fmla="*/ 1967504 w 1970935"/>
              <a:gd name="connsiteY2" fmla="*/ 809504 h 1542582"/>
              <a:gd name="connsiteX3" fmla="*/ 754329 w 1970935"/>
              <a:gd name="connsiteY3" fmla="*/ 1454619 h 1542582"/>
              <a:gd name="connsiteX4" fmla="*/ 700896 w 1970935"/>
              <a:gd name="connsiteY4" fmla="*/ 1542582 h 1542582"/>
              <a:gd name="connsiteX5" fmla="*/ 0 w 1970935"/>
              <a:gd name="connsiteY5" fmla="*/ 1137920 h 1542582"/>
              <a:gd name="connsiteX6" fmla="*/ 1970935 w 1970935"/>
              <a:gd name="connsiteY6" fmla="*/ 0 h 1542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0935" h="1542582">
                <a:moveTo>
                  <a:pt x="1970935" y="0"/>
                </a:moveTo>
                <a:lnTo>
                  <a:pt x="1970935" y="809677"/>
                </a:lnTo>
                <a:lnTo>
                  <a:pt x="1967504" y="809504"/>
                </a:lnTo>
                <a:cubicBezTo>
                  <a:pt x="1462495" y="809504"/>
                  <a:pt x="1017247" y="1065403"/>
                  <a:pt x="754329" y="1454619"/>
                </a:cubicBezTo>
                <a:lnTo>
                  <a:pt x="700896" y="1542582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4429" tIns="562610" rIns="2399538" bIns="3163570" numCol="1" spcCol="1270" anchor="ctr" anchorCtr="0">
            <a:noAutofit/>
          </a:bodyPr>
          <a:lstStyle/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900" kern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C9E8C-5CFC-06CC-721F-288E2BACB78D}"/>
              </a:ext>
            </a:extLst>
          </p:cNvPr>
          <p:cNvSpPr txBox="1"/>
          <p:nvPr/>
        </p:nvSpPr>
        <p:spPr>
          <a:xfrm>
            <a:off x="11487126" y="830473"/>
            <a:ext cx="5476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16A6C-019B-D22C-9ACB-F66BDB03F361}"/>
              </a:ext>
            </a:extLst>
          </p:cNvPr>
          <p:cNvSpPr txBox="1"/>
          <p:nvPr/>
        </p:nvSpPr>
        <p:spPr>
          <a:xfrm>
            <a:off x="9128450" y="1417776"/>
            <a:ext cx="9076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78BF3C-351B-0E25-E7A9-BE7F405BA09C}"/>
              </a:ext>
            </a:extLst>
          </p:cNvPr>
          <p:cNvSpPr txBox="1"/>
          <p:nvPr/>
        </p:nvSpPr>
        <p:spPr>
          <a:xfrm>
            <a:off x="10288043" y="3886931"/>
            <a:ext cx="6543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729D96-4348-ECD6-21D3-3F5420D90C30}"/>
              </a:ext>
            </a:extLst>
          </p:cNvPr>
          <p:cNvSpPr txBox="1"/>
          <p:nvPr/>
        </p:nvSpPr>
        <p:spPr>
          <a:xfrm>
            <a:off x="11997234" y="4520826"/>
            <a:ext cx="7152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724F9-D1D1-9060-C4B9-FE61EEDD3ECE}"/>
              </a:ext>
            </a:extLst>
          </p:cNvPr>
          <p:cNvSpPr txBox="1"/>
          <p:nvPr/>
        </p:nvSpPr>
        <p:spPr>
          <a:xfrm>
            <a:off x="13474118" y="3386658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1DECD5-9EB5-F290-A02F-F019B65373BD}"/>
              </a:ext>
            </a:extLst>
          </p:cNvPr>
          <p:cNvSpPr txBox="1"/>
          <p:nvPr/>
        </p:nvSpPr>
        <p:spPr>
          <a:xfrm>
            <a:off x="13166470" y="1486849"/>
            <a:ext cx="6880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CD3A3A-9F62-F67B-038F-8D4DA5536D7B}"/>
              </a:ext>
            </a:extLst>
          </p:cNvPr>
          <p:cNvSpPr txBox="1"/>
          <p:nvPr/>
        </p:nvSpPr>
        <p:spPr>
          <a:xfrm>
            <a:off x="10532142" y="2933133"/>
            <a:ext cx="1902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Hanson" pitchFamily="50" charset="0"/>
              </a:rPr>
              <a:t>MATERIAL</a:t>
            </a:r>
            <a:endParaRPr lang="en-US" dirty="0">
              <a:solidFill>
                <a:schemeClr val="bg1"/>
              </a:solidFill>
              <a:latin typeface="Hanson" pitchFamily="50" charset="0"/>
            </a:endParaRPr>
          </a:p>
        </p:txBody>
      </p:sp>
      <p:pic>
        <p:nvPicPr>
          <p:cNvPr id="31" name="Picture 30" descr="A small metal object with a round metal object">
            <a:extLst>
              <a:ext uri="{FF2B5EF4-FFF2-40B4-BE49-F238E27FC236}">
                <a16:creationId xmlns:a16="http://schemas.microsoft.com/office/drawing/2014/main" id="{0A7665BF-79E5-E684-840C-06B7913BD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44" y="62900"/>
            <a:ext cx="4201256" cy="4470345"/>
          </a:xfrm>
          <a:prstGeom prst="rect">
            <a:avLst/>
          </a:prstGeom>
        </p:spPr>
      </p:pic>
      <p:pic>
        <p:nvPicPr>
          <p:cNvPr id="32" name="Picture 31" descr="A close-up of a circuit board&#10;&#10;Description automatically generated">
            <a:extLst>
              <a:ext uri="{FF2B5EF4-FFF2-40B4-BE49-F238E27FC236}">
                <a16:creationId xmlns:a16="http://schemas.microsoft.com/office/drawing/2014/main" id="{2E76BDE1-5DF3-2E6F-4FAB-656FA27BE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6777" y="572656"/>
            <a:ext cx="3259900" cy="32599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0A30A9F-C249-5476-EB7D-E39D0FA8663C}"/>
              </a:ext>
            </a:extLst>
          </p:cNvPr>
          <p:cNvSpPr txBox="1"/>
          <p:nvPr/>
        </p:nvSpPr>
        <p:spPr>
          <a:xfrm>
            <a:off x="1091401" y="3978005"/>
            <a:ext cx="6031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MQ135 CAPTEUR GAZ BENZEN ALCOOL ET FUMEE</a:t>
            </a:r>
          </a:p>
        </p:txBody>
      </p:sp>
    </p:spTree>
    <p:extLst>
      <p:ext uri="{BB962C8B-B14F-4D97-AF65-F5344CB8AC3E}">
        <p14:creationId xmlns:p14="http://schemas.microsoft.com/office/powerpoint/2010/main" val="977965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6000"/>
                <a:lumOff val="24000"/>
                <a:alpha val="94000"/>
              </a:schemeClr>
            </a:gs>
            <a:gs pos="42000">
              <a:schemeClr val="accent3">
                <a:lumMod val="95000"/>
                <a:lumOff val="5000"/>
              </a:schemeClr>
            </a:gs>
            <a:gs pos="100000">
              <a:srgbClr val="8C8C8C">
                <a:lumMod val="78000"/>
                <a:lumOff val="22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E8C91D3-63EB-2600-A83C-A9C2FE0CB608}"/>
              </a:ext>
            </a:extLst>
          </p:cNvPr>
          <p:cNvSpPr/>
          <p:nvPr/>
        </p:nvSpPr>
        <p:spPr>
          <a:xfrm rot="8494098">
            <a:off x="11203391" y="4236867"/>
            <a:ext cx="1933107" cy="1506543"/>
          </a:xfrm>
          <a:custGeom>
            <a:avLst/>
            <a:gdLst>
              <a:gd name="connsiteX0" fmla="*/ 0 w 1970935"/>
              <a:gd name="connsiteY0" fmla="*/ 0 h 1544861"/>
              <a:gd name="connsiteX1" fmla="*/ 1970935 w 1970935"/>
              <a:gd name="connsiteY1" fmla="*/ 1137920 h 1544861"/>
              <a:gd name="connsiteX2" fmla="*/ 1266093 w 1970935"/>
              <a:gd name="connsiteY2" fmla="*/ 1544861 h 1544861"/>
              <a:gd name="connsiteX3" fmla="*/ 1213176 w 1970935"/>
              <a:gd name="connsiteY3" fmla="*/ 1457747 h 1544861"/>
              <a:gd name="connsiteX4" fmla="*/ 0 w 1970935"/>
              <a:gd name="connsiteY4" fmla="*/ 812632 h 154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935" h="1544861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66093" y="1544861"/>
                </a:lnTo>
                <a:lnTo>
                  <a:pt x="1213176" y="1457747"/>
                </a:lnTo>
                <a:cubicBezTo>
                  <a:pt x="950257" y="1068531"/>
                  <a:pt x="505009" y="812632"/>
                  <a:pt x="0" y="812632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7948" tIns="541020" rIns="952839" bIns="314198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200" kern="1200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2D9BA4C-9CE4-8CE1-644C-A5EBDBE96804}"/>
              </a:ext>
            </a:extLst>
          </p:cNvPr>
          <p:cNvSpPr/>
          <p:nvPr/>
        </p:nvSpPr>
        <p:spPr>
          <a:xfrm rot="8494098">
            <a:off x="10127661" y="3182340"/>
            <a:ext cx="994238" cy="2219392"/>
          </a:xfrm>
          <a:custGeom>
            <a:avLst/>
            <a:gdLst>
              <a:gd name="connsiteX0" fmla="*/ 708789 w 1013694"/>
              <a:gd name="connsiteY0" fmla="*/ 0 h 2275840"/>
              <a:gd name="connsiteX1" fmla="*/ 708789 w 1013694"/>
              <a:gd name="connsiteY1" fmla="*/ 2275840 h 2275840"/>
              <a:gd name="connsiteX2" fmla="*/ 0 w 1013694"/>
              <a:gd name="connsiteY2" fmla="*/ 1866621 h 2275840"/>
              <a:gd name="connsiteX3" fmla="*/ 20882 w 1013694"/>
              <a:gd name="connsiteY3" fmla="*/ 1832244 h 2275840"/>
              <a:gd name="connsiteX4" fmla="*/ 197463 w 1013694"/>
              <a:gd name="connsiteY4" fmla="*/ 1134792 h 2275840"/>
              <a:gd name="connsiteX5" fmla="*/ 20882 w 1013694"/>
              <a:gd name="connsiteY5" fmla="*/ 437341 h 2275840"/>
              <a:gd name="connsiteX6" fmla="*/ 2813 w 1013694"/>
              <a:gd name="connsiteY6" fmla="*/ 407595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694" h="2275840">
                <a:moveTo>
                  <a:pt x="708789" y="0"/>
                </a:moveTo>
                <a:cubicBezTo>
                  <a:pt x="1115329" y="704147"/>
                  <a:pt x="1115329" y="1571693"/>
                  <a:pt x="708789" y="2275840"/>
                </a:cubicBezTo>
                <a:lnTo>
                  <a:pt x="0" y="1866621"/>
                </a:lnTo>
                <a:lnTo>
                  <a:pt x="20882" y="1832244"/>
                </a:lnTo>
                <a:cubicBezTo>
                  <a:pt x="133496" y="1624917"/>
                  <a:pt x="197463" y="1387326"/>
                  <a:pt x="197463" y="1134792"/>
                </a:cubicBezTo>
                <a:cubicBezTo>
                  <a:pt x="197463" y="882259"/>
                  <a:pt x="133496" y="644667"/>
                  <a:pt x="20882" y="437341"/>
                </a:cubicBezTo>
                <a:lnTo>
                  <a:pt x="2813" y="407595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344" tIns="1869863" rIns="114215" bIns="1869864" numCol="1" spcCol="1270" anchor="ctr" anchorCtr="0">
            <a:noAutofit/>
          </a:bodyPr>
          <a:lstStyle/>
          <a:p>
            <a:pPr marL="0" lvl="0" indent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300" kern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F6E8598-A708-1DD7-7977-8A42197595EF}"/>
              </a:ext>
            </a:extLst>
          </p:cNvPr>
          <p:cNvSpPr/>
          <p:nvPr/>
        </p:nvSpPr>
        <p:spPr>
          <a:xfrm rot="8494098">
            <a:off x="8254124" y="1307250"/>
            <a:ext cx="2666219" cy="2185083"/>
          </a:xfrm>
          <a:custGeom>
            <a:avLst/>
            <a:gdLst>
              <a:gd name="connsiteX0" fmla="*/ 1262146 w 1970935"/>
              <a:gd name="connsiteY0" fmla="*/ 0 h 1547139"/>
              <a:gd name="connsiteX1" fmla="*/ 1970935 w 1970935"/>
              <a:gd name="connsiteY1" fmla="*/ 409219 h 1547139"/>
              <a:gd name="connsiteX2" fmla="*/ 0 w 1970935"/>
              <a:gd name="connsiteY2" fmla="*/ 1547139 h 1547139"/>
              <a:gd name="connsiteX3" fmla="*/ 0 w 1970935"/>
              <a:gd name="connsiteY3" fmla="*/ 731206 h 1547139"/>
              <a:gd name="connsiteX4" fmla="*/ 146156 w 1970935"/>
              <a:gd name="connsiteY4" fmla="*/ 723825 h 1547139"/>
              <a:gd name="connsiteX5" fmla="*/ 1209745 w 1970935"/>
              <a:gd name="connsiteY5" fmla="*/ 86265 h 1547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0935" h="1547139">
                <a:moveTo>
                  <a:pt x="1262146" y="0"/>
                </a:moveTo>
                <a:lnTo>
                  <a:pt x="1970935" y="409219"/>
                </a:lnTo>
                <a:cubicBezTo>
                  <a:pt x="1564395" y="1113366"/>
                  <a:pt x="813079" y="1547139"/>
                  <a:pt x="0" y="1547139"/>
                </a:cubicBezTo>
                <a:lnTo>
                  <a:pt x="0" y="731206"/>
                </a:lnTo>
                <a:lnTo>
                  <a:pt x="146156" y="723825"/>
                </a:lnTo>
                <a:cubicBezTo>
                  <a:pt x="588805" y="678866"/>
                  <a:pt x="973118" y="436559"/>
                  <a:pt x="1209745" y="86265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7948" tIns="3141980" rIns="952839" bIns="54102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200" kern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F39FD15-1A69-92C2-3B54-8D7B84F5CB8D}"/>
              </a:ext>
            </a:extLst>
          </p:cNvPr>
          <p:cNvSpPr/>
          <p:nvPr/>
        </p:nvSpPr>
        <p:spPr>
          <a:xfrm rot="8494098">
            <a:off x="10883396" y="758187"/>
            <a:ext cx="1933107" cy="1505904"/>
          </a:xfrm>
          <a:custGeom>
            <a:avLst/>
            <a:gdLst>
              <a:gd name="connsiteX0" fmla="*/ 703709 w 1970935"/>
              <a:gd name="connsiteY0" fmla="*/ 0 h 1544206"/>
              <a:gd name="connsiteX1" fmla="*/ 754329 w 1970935"/>
              <a:gd name="connsiteY1" fmla="*/ 83332 h 1544206"/>
              <a:gd name="connsiteX2" fmla="*/ 1967504 w 1970935"/>
              <a:gd name="connsiteY2" fmla="*/ 728446 h 1544206"/>
              <a:gd name="connsiteX3" fmla="*/ 1970935 w 1970935"/>
              <a:gd name="connsiteY3" fmla="*/ 728273 h 1544206"/>
              <a:gd name="connsiteX4" fmla="*/ 1970935 w 1970935"/>
              <a:gd name="connsiteY4" fmla="*/ 1544206 h 1544206"/>
              <a:gd name="connsiteX5" fmla="*/ 0 w 1970935"/>
              <a:gd name="connsiteY5" fmla="*/ 406286 h 1544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0935" h="1544206">
                <a:moveTo>
                  <a:pt x="703709" y="0"/>
                </a:moveTo>
                <a:lnTo>
                  <a:pt x="754329" y="83332"/>
                </a:lnTo>
                <a:cubicBezTo>
                  <a:pt x="1017247" y="472547"/>
                  <a:pt x="1462495" y="728446"/>
                  <a:pt x="1967504" y="728446"/>
                </a:cubicBezTo>
                <a:lnTo>
                  <a:pt x="1970935" y="728273"/>
                </a:lnTo>
                <a:lnTo>
                  <a:pt x="1970935" y="1544206"/>
                </a:lnTo>
                <a:cubicBezTo>
                  <a:pt x="1157856" y="1544206"/>
                  <a:pt x="406539" y="1110433"/>
                  <a:pt x="0" y="406286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4429" tIns="3163570" rIns="2399538" bIns="562610" numCol="1" spcCol="1270" anchor="ctr" anchorCtr="0">
            <a:noAutofit/>
          </a:bodyPr>
          <a:lstStyle/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900" kern="12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6AF3BCE-1736-DB15-D038-98416BFFCAD2}"/>
              </a:ext>
            </a:extLst>
          </p:cNvPr>
          <p:cNvSpPr/>
          <p:nvPr/>
        </p:nvSpPr>
        <p:spPr>
          <a:xfrm rot="8494098">
            <a:off x="12909695" y="989348"/>
            <a:ext cx="989256" cy="2219392"/>
          </a:xfrm>
          <a:custGeom>
            <a:avLst/>
            <a:gdLst>
              <a:gd name="connsiteX0" fmla="*/ 304905 w 1008614"/>
              <a:gd name="connsiteY0" fmla="*/ 0 h 2275840"/>
              <a:gd name="connsiteX1" fmla="*/ 1005801 w 1008614"/>
              <a:gd name="connsiteY1" fmla="*/ 404662 h 2275840"/>
              <a:gd name="connsiteX2" fmla="*/ 985950 w 1008614"/>
              <a:gd name="connsiteY2" fmla="*/ 437341 h 2275840"/>
              <a:gd name="connsiteX3" fmla="*/ 809369 w 1008614"/>
              <a:gd name="connsiteY3" fmla="*/ 1134792 h 2275840"/>
              <a:gd name="connsiteX4" fmla="*/ 985950 w 1008614"/>
              <a:gd name="connsiteY4" fmla="*/ 1832244 h 2275840"/>
              <a:gd name="connsiteX5" fmla="*/ 1008614 w 1008614"/>
              <a:gd name="connsiteY5" fmla="*/ 1869554 h 2275840"/>
              <a:gd name="connsiteX6" fmla="*/ 304905 w 1008614"/>
              <a:gd name="connsiteY6" fmla="*/ 2275840 h 2275840"/>
              <a:gd name="connsiteX7" fmla="*/ 304905 w 1008614"/>
              <a:gd name="connsiteY7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8614" h="2275840">
                <a:moveTo>
                  <a:pt x="304905" y="0"/>
                </a:moveTo>
                <a:lnTo>
                  <a:pt x="1005801" y="404662"/>
                </a:lnTo>
                <a:lnTo>
                  <a:pt x="985950" y="437341"/>
                </a:lnTo>
                <a:cubicBezTo>
                  <a:pt x="873337" y="644667"/>
                  <a:pt x="809369" y="882259"/>
                  <a:pt x="809369" y="1134792"/>
                </a:cubicBezTo>
                <a:cubicBezTo>
                  <a:pt x="809369" y="1387326"/>
                  <a:pt x="873337" y="1624917"/>
                  <a:pt x="985950" y="1832244"/>
                </a:cubicBezTo>
                <a:lnTo>
                  <a:pt x="1008614" y="186955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293" tIns="1885103" rIns="3174746" bIns="1885104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5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8AA7019-B940-72AB-115E-DED8729BA5C0}"/>
              </a:ext>
            </a:extLst>
          </p:cNvPr>
          <p:cNvSpPr/>
          <p:nvPr/>
        </p:nvSpPr>
        <p:spPr>
          <a:xfrm rot="8494098">
            <a:off x="12751084" y="3007324"/>
            <a:ext cx="1933107" cy="1504321"/>
          </a:xfrm>
          <a:custGeom>
            <a:avLst/>
            <a:gdLst>
              <a:gd name="connsiteX0" fmla="*/ 1970935 w 1970935"/>
              <a:gd name="connsiteY0" fmla="*/ 0 h 1542582"/>
              <a:gd name="connsiteX1" fmla="*/ 1970935 w 1970935"/>
              <a:gd name="connsiteY1" fmla="*/ 809677 h 1542582"/>
              <a:gd name="connsiteX2" fmla="*/ 1967504 w 1970935"/>
              <a:gd name="connsiteY2" fmla="*/ 809504 h 1542582"/>
              <a:gd name="connsiteX3" fmla="*/ 754329 w 1970935"/>
              <a:gd name="connsiteY3" fmla="*/ 1454619 h 1542582"/>
              <a:gd name="connsiteX4" fmla="*/ 700896 w 1970935"/>
              <a:gd name="connsiteY4" fmla="*/ 1542582 h 1542582"/>
              <a:gd name="connsiteX5" fmla="*/ 0 w 1970935"/>
              <a:gd name="connsiteY5" fmla="*/ 1137920 h 1542582"/>
              <a:gd name="connsiteX6" fmla="*/ 1970935 w 1970935"/>
              <a:gd name="connsiteY6" fmla="*/ 0 h 1542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0935" h="1542582">
                <a:moveTo>
                  <a:pt x="1970935" y="0"/>
                </a:moveTo>
                <a:lnTo>
                  <a:pt x="1970935" y="809677"/>
                </a:lnTo>
                <a:lnTo>
                  <a:pt x="1967504" y="809504"/>
                </a:lnTo>
                <a:cubicBezTo>
                  <a:pt x="1462495" y="809504"/>
                  <a:pt x="1017247" y="1065403"/>
                  <a:pt x="754329" y="1454619"/>
                </a:cubicBezTo>
                <a:lnTo>
                  <a:pt x="700896" y="1542582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4429" tIns="562610" rIns="2399538" bIns="3163570" numCol="1" spcCol="1270" anchor="ctr" anchorCtr="0">
            <a:noAutofit/>
          </a:bodyPr>
          <a:lstStyle/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900" kern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9F29F9-7123-0EA2-4570-E92613EEEEEB}"/>
              </a:ext>
            </a:extLst>
          </p:cNvPr>
          <p:cNvSpPr txBox="1"/>
          <p:nvPr/>
        </p:nvSpPr>
        <p:spPr>
          <a:xfrm>
            <a:off x="13167599" y="1489069"/>
            <a:ext cx="5476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18F4D5-B73E-C64D-9477-CF7B9B51C58D}"/>
              </a:ext>
            </a:extLst>
          </p:cNvPr>
          <p:cNvSpPr txBox="1"/>
          <p:nvPr/>
        </p:nvSpPr>
        <p:spPr>
          <a:xfrm>
            <a:off x="11428150" y="833120"/>
            <a:ext cx="6815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CF6309-CD7F-D761-2A3E-E964D20F4A20}"/>
              </a:ext>
            </a:extLst>
          </p:cNvPr>
          <p:cNvSpPr txBox="1"/>
          <p:nvPr/>
        </p:nvSpPr>
        <p:spPr>
          <a:xfrm>
            <a:off x="9170987" y="1387684"/>
            <a:ext cx="8675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757A0-6617-830B-9D86-E05F23C7F177}"/>
              </a:ext>
            </a:extLst>
          </p:cNvPr>
          <p:cNvSpPr txBox="1"/>
          <p:nvPr/>
        </p:nvSpPr>
        <p:spPr>
          <a:xfrm>
            <a:off x="10167999" y="3827814"/>
            <a:ext cx="7152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4AF236-FB15-FE65-33F3-22A01E32D687}"/>
              </a:ext>
            </a:extLst>
          </p:cNvPr>
          <p:cNvSpPr txBox="1"/>
          <p:nvPr/>
        </p:nvSpPr>
        <p:spPr>
          <a:xfrm>
            <a:off x="11896912" y="452903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2349DE-34A1-CD63-3099-3F87F474DA80}"/>
              </a:ext>
            </a:extLst>
          </p:cNvPr>
          <p:cNvSpPr txBox="1"/>
          <p:nvPr/>
        </p:nvSpPr>
        <p:spPr>
          <a:xfrm>
            <a:off x="13390541" y="3334552"/>
            <a:ext cx="6880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CE143-468F-B3A9-7012-6E53F92E55D2}"/>
              </a:ext>
            </a:extLst>
          </p:cNvPr>
          <p:cNvSpPr txBox="1"/>
          <p:nvPr/>
        </p:nvSpPr>
        <p:spPr>
          <a:xfrm>
            <a:off x="10532142" y="2933133"/>
            <a:ext cx="1902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Hanson" pitchFamily="50" charset="0"/>
              </a:rPr>
              <a:t>MATERIAL</a:t>
            </a:r>
            <a:endParaRPr lang="en-US" dirty="0">
              <a:solidFill>
                <a:schemeClr val="bg1"/>
              </a:solidFill>
              <a:latin typeface="Hanson" pitchFamily="50" charset="0"/>
            </a:endParaRPr>
          </a:p>
        </p:txBody>
      </p:sp>
      <p:pic>
        <p:nvPicPr>
          <p:cNvPr id="19" name="Picture 1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CEC04D8B-8CB8-4775-6BA7-60870F87B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427" y="413117"/>
            <a:ext cx="3259900" cy="3259900"/>
          </a:xfrm>
          <a:prstGeom prst="rect">
            <a:avLst/>
          </a:prstGeom>
        </p:spPr>
      </p:pic>
      <p:pic>
        <p:nvPicPr>
          <p:cNvPr id="20" name="Picture 19" descr="A blue circuit board with a black background&#10;&#10;Description automatically generated">
            <a:extLst>
              <a:ext uri="{FF2B5EF4-FFF2-40B4-BE49-F238E27FC236}">
                <a16:creationId xmlns:a16="http://schemas.microsoft.com/office/drawing/2014/main" id="{9632D884-7752-2436-C490-D784E7533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3262" y="-834970"/>
            <a:ext cx="4648077" cy="46480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75DA47-7684-B4FC-C677-12300EFCD48A}"/>
              </a:ext>
            </a:extLst>
          </p:cNvPr>
          <p:cNvSpPr txBox="1"/>
          <p:nvPr/>
        </p:nvSpPr>
        <p:spPr>
          <a:xfrm>
            <a:off x="3022198" y="3999208"/>
            <a:ext cx="3064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GPS Module GY-NEO6MV2</a:t>
            </a:r>
          </a:p>
        </p:txBody>
      </p:sp>
    </p:spTree>
    <p:extLst>
      <p:ext uri="{BB962C8B-B14F-4D97-AF65-F5344CB8AC3E}">
        <p14:creationId xmlns:p14="http://schemas.microsoft.com/office/powerpoint/2010/main" val="463356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5D1607-152D-DC65-7636-6FC7D362CB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48378" r="-186" b="9072"/>
          <a:stretch/>
        </p:blipFill>
        <p:spPr>
          <a:xfrm>
            <a:off x="14026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420841-A6A8-CBE9-09D6-6F8E4A22E69D}"/>
              </a:ext>
            </a:extLst>
          </p:cNvPr>
          <p:cNvSpPr/>
          <p:nvPr/>
        </p:nvSpPr>
        <p:spPr>
          <a:xfrm>
            <a:off x="2946424" y="511629"/>
            <a:ext cx="6299151" cy="1569660"/>
          </a:xfrm>
          <a:prstGeom prst="rect">
            <a:avLst/>
          </a:prstGeom>
          <a:solidFill>
            <a:schemeClr val="tx1">
              <a:lumMod val="50000"/>
              <a:lumOff val="50000"/>
              <a:alpha val="25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5B7CF3-F091-4652-194F-DE1C6083AE73}"/>
              </a:ext>
            </a:extLst>
          </p:cNvPr>
          <p:cNvSpPr txBox="1"/>
          <p:nvPr/>
        </p:nvSpPr>
        <p:spPr>
          <a:xfrm>
            <a:off x="3068320" y="531949"/>
            <a:ext cx="6055360" cy="1569660"/>
          </a:xfrm>
          <a:prstGeom prst="rect">
            <a:avLst/>
          </a:prstGeom>
          <a:noFill/>
          <a:ln>
            <a:noFill/>
          </a:ln>
          <a:effectLst>
            <a:outerShdw blurRad="76200" dist="114300" dir="10200000" algn="t" rotWithShape="0">
              <a:prstClr val="black">
                <a:alpha val="53000"/>
              </a:prstClr>
            </a:outerShdw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bg1"/>
                </a:solidFill>
                <a:latin typeface="Aptos ExtraBold" panose="020B0004020202020204" pitchFamily="34" charset="0"/>
              </a:rPr>
              <a:t>CONTENT </a:t>
            </a:r>
            <a:endParaRPr lang="en-US" sz="9600" dirty="0">
              <a:solidFill>
                <a:schemeClr val="bg1"/>
              </a:solidFill>
              <a:latin typeface="Aptos ExtraBold" panose="020B00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93036E-B8E1-0792-B669-2469FE942A0A}"/>
              </a:ext>
            </a:extLst>
          </p:cNvPr>
          <p:cNvGrpSpPr/>
          <p:nvPr/>
        </p:nvGrpSpPr>
        <p:grpSpPr>
          <a:xfrm>
            <a:off x="348555" y="2650391"/>
            <a:ext cx="11519062" cy="3946245"/>
            <a:chOff x="348555" y="2650391"/>
            <a:chExt cx="11519062" cy="3946245"/>
          </a:xfrm>
        </p:grpSpPr>
        <p:sp useBgFill="1">
          <p:nvSpPr>
            <p:cNvPr id="15" name="Rectangle: Rounded Corners 14">
              <a:hlinkHover r:id="rId5" action="ppaction://hlinksldjump"/>
              <a:extLst>
                <a:ext uri="{FF2B5EF4-FFF2-40B4-BE49-F238E27FC236}">
                  <a16:creationId xmlns:a16="http://schemas.microsoft.com/office/drawing/2014/main" id="{BA2A2034-5E61-C647-3570-E8918BC2917B}"/>
                </a:ext>
              </a:extLst>
            </p:cNvPr>
            <p:cNvSpPr/>
            <p:nvPr/>
          </p:nvSpPr>
          <p:spPr>
            <a:xfrm>
              <a:off x="348555" y="2650391"/>
              <a:ext cx="2311560" cy="2148836"/>
            </a:xfrm>
            <a:prstGeom prst="roundRect">
              <a:avLst/>
            </a:prstGeom>
            <a:ln>
              <a:noFill/>
            </a:ln>
            <a:effectLst>
              <a:innerShdw blurRad="254000">
                <a:schemeClr val="bg2">
                  <a:lumMod val="75000"/>
                  <a:alpha val="80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74114B2-1189-9E32-A0E6-EAF860FCA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643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-5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27" y="3284898"/>
              <a:ext cx="879816" cy="879816"/>
            </a:xfrm>
            <a:prstGeom prst="rect">
              <a:avLst/>
            </a:prstGeom>
          </p:spPr>
        </p:pic>
        <p:sp useBgFill="1">
          <p:nvSpPr>
            <p:cNvPr id="21" name="Rectangle: Rounded Corners 20">
              <a:hlinkHover r:id="rId8" action="ppaction://hlinksldjump"/>
              <a:extLst>
                <a:ext uri="{FF2B5EF4-FFF2-40B4-BE49-F238E27FC236}">
                  <a16:creationId xmlns:a16="http://schemas.microsoft.com/office/drawing/2014/main" id="{F2438D34-29C9-6A2A-08C8-54CA9450E564}"/>
                </a:ext>
              </a:extLst>
            </p:cNvPr>
            <p:cNvSpPr/>
            <p:nvPr/>
          </p:nvSpPr>
          <p:spPr>
            <a:xfrm>
              <a:off x="2660115" y="4447800"/>
              <a:ext cx="2311560" cy="2148836"/>
            </a:xfrm>
            <a:prstGeom prst="roundRect">
              <a:avLst/>
            </a:prstGeom>
            <a:ln>
              <a:noFill/>
            </a:ln>
            <a:effectLst>
              <a:innerShdw blurRad="254000">
                <a:schemeClr val="bg2">
                  <a:lumMod val="75000"/>
                  <a:alpha val="80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2" name="Rectangle: Rounded Corners 21">
              <a:hlinkHover r:id="rId9" action="ppaction://hlinksldjump"/>
              <a:extLst>
                <a:ext uri="{FF2B5EF4-FFF2-40B4-BE49-F238E27FC236}">
                  <a16:creationId xmlns:a16="http://schemas.microsoft.com/office/drawing/2014/main" id="{FD6653A0-E8CC-EDAC-AD7A-6A1226453C5F}"/>
                </a:ext>
              </a:extLst>
            </p:cNvPr>
            <p:cNvSpPr/>
            <p:nvPr/>
          </p:nvSpPr>
          <p:spPr>
            <a:xfrm>
              <a:off x="4954246" y="2650391"/>
              <a:ext cx="2311560" cy="2148836"/>
            </a:xfrm>
            <a:prstGeom prst="roundRect">
              <a:avLst/>
            </a:prstGeom>
            <a:ln>
              <a:noFill/>
            </a:ln>
            <a:effectLst>
              <a:innerShdw blurRad="254000">
                <a:schemeClr val="bg2">
                  <a:lumMod val="75000"/>
                  <a:alpha val="80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3" name="Rectangle: Rounded Corners 22">
              <a:hlinkClick r:id="" action="ppaction://hlinkshowjump?jump=nextslide"/>
              <a:hlinkHover r:id="rId10" action="ppaction://hlinksldjump"/>
              <a:extLst>
                <a:ext uri="{FF2B5EF4-FFF2-40B4-BE49-F238E27FC236}">
                  <a16:creationId xmlns:a16="http://schemas.microsoft.com/office/drawing/2014/main" id="{F67851E1-8C6C-534F-84BA-566FA1D13645}"/>
                </a:ext>
              </a:extLst>
            </p:cNvPr>
            <p:cNvSpPr/>
            <p:nvPr/>
          </p:nvSpPr>
          <p:spPr>
            <a:xfrm>
              <a:off x="7259640" y="4447800"/>
              <a:ext cx="2311560" cy="2148836"/>
            </a:xfrm>
            <a:prstGeom prst="roundRect">
              <a:avLst/>
            </a:prstGeom>
            <a:ln>
              <a:noFill/>
            </a:ln>
            <a:effectLst>
              <a:innerShdw blurRad="254000">
                <a:schemeClr val="bg2">
                  <a:lumMod val="75000"/>
                  <a:alpha val="80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4" name="Rectangle: Rounded Corners 23">
              <a:hlinkClick r:id="rId11" action="ppaction://hlinksldjump"/>
              <a:extLst>
                <a:ext uri="{FF2B5EF4-FFF2-40B4-BE49-F238E27FC236}">
                  <a16:creationId xmlns:a16="http://schemas.microsoft.com/office/drawing/2014/main" id="{89167467-4F4C-EABA-EFDE-2E6CC5A159AC}"/>
                </a:ext>
              </a:extLst>
            </p:cNvPr>
            <p:cNvSpPr/>
            <p:nvPr/>
          </p:nvSpPr>
          <p:spPr>
            <a:xfrm>
              <a:off x="9556057" y="2650391"/>
              <a:ext cx="2311560" cy="2148836"/>
            </a:xfrm>
            <a:prstGeom prst="roundRect">
              <a:avLst/>
            </a:prstGeom>
            <a:ln>
              <a:noFill/>
            </a:ln>
            <a:effectLst>
              <a:innerShdw blurRad="254000">
                <a:schemeClr val="bg2">
                  <a:lumMod val="75000"/>
                  <a:alpha val="80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5031BA4-9DD2-7F8E-DF7E-061848ED5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0"/>
                      </a14:imgEffect>
                      <a14:imgEffect>
                        <a14:brightnessContrast bright="100000" contrast="-5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5977" y="4972300"/>
              <a:ext cx="1099836" cy="109983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51DE238-3620-418E-22A0-BF68A3597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72000"/>
                      </a14:imgEffect>
                      <a14:imgEffect>
                        <a14:brightnessContrast bright="100000" contrast="-5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539" y="3183298"/>
              <a:ext cx="1074921" cy="107492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BF3032E-1A94-8305-4574-41280CBA8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 contrast="-5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4197" y="3183298"/>
              <a:ext cx="1074921" cy="1074921"/>
            </a:xfrm>
            <a:prstGeom prst="rect">
              <a:avLst/>
            </a:prstGeom>
          </p:spPr>
        </p:pic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C6B19853-847E-5B00-12F9-68C92AD0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100000" contrast="-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3900" y="4799227"/>
              <a:ext cx="1288659" cy="1288659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667A503-FFCB-BE17-9536-AAF462BB404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251" y="33298"/>
            <a:ext cx="1350304" cy="163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70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6000"/>
                <a:lumOff val="24000"/>
                <a:alpha val="94000"/>
              </a:schemeClr>
            </a:gs>
            <a:gs pos="42000">
              <a:schemeClr val="accent3">
                <a:lumMod val="95000"/>
                <a:lumOff val="5000"/>
              </a:schemeClr>
            </a:gs>
            <a:gs pos="100000">
              <a:srgbClr val="8C8C8C">
                <a:lumMod val="78000"/>
                <a:lumOff val="22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BAAA26A-0E36-D1A9-7C86-75E5AB56D319}"/>
              </a:ext>
            </a:extLst>
          </p:cNvPr>
          <p:cNvSpPr/>
          <p:nvPr/>
        </p:nvSpPr>
        <p:spPr>
          <a:xfrm rot="12225213">
            <a:off x="9499419" y="3466049"/>
            <a:ext cx="1933107" cy="1506543"/>
          </a:xfrm>
          <a:custGeom>
            <a:avLst/>
            <a:gdLst>
              <a:gd name="connsiteX0" fmla="*/ 0 w 1970935"/>
              <a:gd name="connsiteY0" fmla="*/ 0 h 1544861"/>
              <a:gd name="connsiteX1" fmla="*/ 1970935 w 1970935"/>
              <a:gd name="connsiteY1" fmla="*/ 1137920 h 1544861"/>
              <a:gd name="connsiteX2" fmla="*/ 1266093 w 1970935"/>
              <a:gd name="connsiteY2" fmla="*/ 1544861 h 1544861"/>
              <a:gd name="connsiteX3" fmla="*/ 1213176 w 1970935"/>
              <a:gd name="connsiteY3" fmla="*/ 1457747 h 1544861"/>
              <a:gd name="connsiteX4" fmla="*/ 0 w 1970935"/>
              <a:gd name="connsiteY4" fmla="*/ 812632 h 154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935" h="1544861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66093" y="1544861"/>
                </a:lnTo>
                <a:lnTo>
                  <a:pt x="1213176" y="1457747"/>
                </a:lnTo>
                <a:cubicBezTo>
                  <a:pt x="950257" y="1068531"/>
                  <a:pt x="505009" y="812632"/>
                  <a:pt x="0" y="812632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7948" tIns="541020" rIns="952839" bIns="3141980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200" kern="1200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37576BD-6D99-E165-5781-5E96C753443E}"/>
              </a:ext>
            </a:extLst>
          </p:cNvPr>
          <p:cNvSpPr/>
          <p:nvPr/>
        </p:nvSpPr>
        <p:spPr>
          <a:xfrm rot="12225213">
            <a:off x="8985578" y="729676"/>
            <a:ext cx="1455030" cy="3044301"/>
          </a:xfrm>
          <a:custGeom>
            <a:avLst/>
            <a:gdLst>
              <a:gd name="connsiteX0" fmla="*/ 708789 w 1013694"/>
              <a:gd name="connsiteY0" fmla="*/ 0 h 2275840"/>
              <a:gd name="connsiteX1" fmla="*/ 708789 w 1013694"/>
              <a:gd name="connsiteY1" fmla="*/ 2275840 h 2275840"/>
              <a:gd name="connsiteX2" fmla="*/ 0 w 1013694"/>
              <a:gd name="connsiteY2" fmla="*/ 1866621 h 2275840"/>
              <a:gd name="connsiteX3" fmla="*/ 20882 w 1013694"/>
              <a:gd name="connsiteY3" fmla="*/ 1832244 h 2275840"/>
              <a:gd name="connsiteX4" fmla="*/ 197463 w 1013694"/>
              <a:gd name="connsiteY4" fmla="*/ 1134792 h 2275840"/>
              <a:gd name="connsiteX5" fmla="*/ 20882 w 1013694"/>
              <a:gd name="connsiteY5" fmla="*/ 437341 h 2275840"/>
              <a:gd name="connsiteX6" fmla="*/ 2813 w 1013694"/>
              <a:gd name="connsiteY6" fmla="*/ 407595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694" h="2275840">
                <a:moveTo>
                  <a:pt x="708789" y="0"/>
                </a:moveTo>
                <a:cubicBezTo>
                  <a:pt x="1115329" y="704147"/>
                  <a:pt x="1115329" y="1571693"/>
                  <a:pt x="708789" y="2275840"/>
                </a:cubicBezTo>
                <a:lnTo>
                  <a:pt x="0" y="1866621"/>
                </a:lnTo>
                <a:lnTo>
                  <a:pt x="20882" y="1832244"/>
                </a:lnTo>
                <a:cubicBezTo>
                  <a:pt x="133496" y="1624917"/>
                  <a:pt x="197463" y="1387326"/>
                  <a:pt x="197463" y="1134792"/>
                </a:cubicBezTo>
                <a:cubicBezTo>
                  <a:pt x="197463" y="882259"/>
                  <a:pt x="133496" y="644667"/>
                  <a:pt x="20882" y="437341"/>
                </a:cubicBezTo>
                <a:lnTo>
                  <a:pt x="2813" y="407595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344" tIns="1869863" rIns="114215" bIns="1869864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300" kern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2E58582-9129-6A59-7714-DAC09400CF36}"/>
              </a:ext>
            </a:extLst>
          </p:cNvPr>
          <p:cNvSpPr/>
          <p:nvPr/>
        </p:nvSpPr>
        <p:spPr>
          <a:xfrm rot="12225213">
            <a:off x="10722263" y="726580"/>
            <a:ext cx="1933107" cy="1508765"/>
          </a:xfrm>
          <a:custGeom>
            <a:avLst/>
            <a:gdLst>
              <a:gd name="connsiteX0" fmla="*/ 1262146 w 1970935"/>
              <a:gd name="connsiteY0" fmla="*/ 0 h 1547139"/>
              <a:gd name="connsiteX1" fmla="*/ 1970935 w 1970935"/>
              <a:gd name="connsiteY1" fmla="*/ 409219 h 1547139"/>
              <a:gd name="connsiteX2" fmla="*/ 0 w 1970935"/>
              <a:gd name="connsiteY2" fmla="*/ 1547139 h 1547139"/>
              <a:gd name="connsiteX3" fmla="*/ 0 w 1970935"/>
              <a:gd name="connsiteY3" fmla="*/ 731206 h 1547139"/>
              <a:gd name="connsiteX4" fmla="*/ 146156 w 1970935"/>
              <a:gd name="connsiteY4" fmla="*/ 723825 h 1547139"/>
              <a:gd name="connsiteX5" fmla="*/ 1209745 w 1970935"/>
              <a:gd name="connsiteY5" fmla="*/ 86265 h 1547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0935" h="1547139">
                <a:moveTo>
                  <a:pt x="1262146" y="0"/>
                </a:moveTo>
                <a:lnTo>
                  <a:pt x="1970935" y="409219"/>
                </a:lnTo>
                <a:cubicBezTo>
                  <a:pt x="1564395" y="1113366"/>
                  <a:pt x="813079" y="1547139"/>
                  <a:pt x="0" y="1547139"/>
                </a:cubicBezTo>
                <a:lnTo>
                  <a:pt x="0" y="731206"/>
                </a:lnTo>
                <a:lnTo>
                  <a:pt x="146156" y="723825"/>
                </a:lnTo>
                <a:cubicBezTo>
                  <a:pt x="588805" y="678866"/>
                  <a:pt x="973118" y="436559"/>
                  <a:pt x="1209745" y="86265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7948" tIns="3141980" rIns="952839" bIns="541020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200" kern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5878B24-15AF-AD9C-52EA-6D0F30B5E7FF}"/>
              </a:ext>
            </a:extLst>
          </p:cNvPr>
          <p:cNvSpPr/>
          <p:nvPr/>
        </p:nvSpPr>
        <p:spPr>
          <a:xfrm rot="12225213">
            <a:off x="12526839" y="1520536"/>
            <a:ext cx="1933107" cy="1505904"/>
          </a:xfrm>
          <a:custGeom>
            <a:avLst/>
            <a:gdLst>
              <a:gd name="connsiteX0" fmla="*/ 703709 w 1970935"/>
              <a:gd name="connsiteY0" fmla="*/ 0 h 1544206"/>
              <a:gd name="connsiteX1" fmla="*/ 754329 w 1970935"/>
              <a:gd name="connsiteY1" fmla="*/ 83332 h 1544206"/>
              <a:gd name="connsiteX2" fmla="*/ 1967504 w 1970935"/>
              <a:gd name="connsiteY2" fmla="*/ 728446 h 1544206"/>
              <a:gd name="connsiteX3" fmla="*/ 1970935 w 1970935"/>
              <a:gd name="connsiteY3" fmla="*/ 728273 h 1544206"/>
              <a:gd name="connsiteX4" fmla="*/ 1970935 w 1970935"/>
              <a:gd name="connsiteY4" fmla="*/ 1544206 h 1544206"/>
              <a:gd name="connsiteX5" fmla="*/ 0 w 1970935"/>
              <a:gd name="connsiteY5" fmla="*/ 406286 h 1544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0935" h="1544206">
                <a:moveTo>
                  <a:pt x="703709" y="0"/>
                </a:moveTo>
                <a:lnTo>
                  <a:pt x="754329" y="83332"/>
                </a:lnTo>
                <a:cubicBezTo>
                  <a:pt x="1017247" y="472547"/>
                  <a:pt x="1462495" y="728446"/>
                  <a:pt x="1967504" y="728446"/>
                </a:cubicBezTo>
                <a:lnTo>
                  <a:pt x="1970935" y="728273"/>
                </a:lnTo>
                <a:lnTo>
                  <a:pt x="1970935" y="1544206"/>
                </a:lnTo>
                <a:cubicBezTo>
                  <a:pt x="1157856" y="1544206"/>
                  <a:pt x="406539" y="1110433"/>
                  <a:pt x="0" y="406286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4429" tIns="3163570" rIns="2399538" bIns="562610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900" kern="12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B4DEB15-614F-4F68-27E6-6A404A5CE226}"/>
              </a:ext>
            </a:extLst>
          </p:cNvPr>
          <p:cNvSpPr/>
          <p:nvPr/>
        </p:nvSpPr>
        <p:spPr>
          <a:xfrm rot="12225213">
            <a:off x="13104384" y="2852358"/>
            <a:ext cx="989256" cy="2219392"/>
          </a:xfrm>
          <a:custGeom>
            <a:avLst/>
            <a:gdLst>
              <a:gd name="connsiteX0" fmla="*/ 304905 w 1008614"/>
              <a:gd name="connsiteY0" fmla="*/ 0 h 2275840"/>
              <a:gd name="connsiteX1" fmla="*/ 1005801 w 1008614"/>
              <a:gd name="connsiteY1" fmla="*/ 404662 h 2275840"/>
              <a:gd name="connsiteX2" fmla="*/ 985950 w 1008614"/>
              <a:gd name="connsiteY2" fmla="*/ 437341 h 2275840"/>
              <a:gd name="connsiteX3" fmla="*/ 809369 w 1008614"/>
              <a:gd name="connsiteY3" fmla="*/ 1134792 h 2275840"/>
              <a:gd name="connsiteX4" fmla="*/ 985950 w 1008614"/>
              <a:gd name="connsiteY4" fmla="*/ 1832244 h 2275840"/>
              <a:gd name="connsiteX5" fmla="*/ 1008614 w 1008614"/>
              <a:gd name="connsiteY5" fmla="*/ 1869554 h 2275840"/>
              <a:gd name="connsiteX6" fmla="*/ 304905 w 1008614"/>
              <a:gd name="connsiteY6" fmla="*/ 2275840 h 2275840"/>
              <a:gd name="connsiteX7" fmla="*/ 304905 w 1008614"/>
              <a:gd name="connsiteY7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8614" h="2275840">
                <a:moveTo>
                  <a:pt x="304905" y="0"/>
                </a:moveTo>
                <a:lnTo>
                  <a:pt x="1005801" y="404662"/>
                </a:lnTo>
                <a:lnTo>
                  <a:pt x="985950" y="437341"/>
                </a:lnTo>
                <a:cubicBezTo>
                  <a:pt x="873337" y="644667"/>
                  <a:pt x="809369" y="882259"/>
                  <a:pt x="809369" y="1134792"/>
                </a:cubicBezTo>
                <a:cubicBezTo>
                  <a:pt x="809369" y="1387326"/>
                  <a:pt x="873337" y="1624917"/>
                  <a:pt x="985950" y="1832244"/>
                </a:cubicBezTo>
                <a:lnTo>
                  <a:pt x="1008614" y="186955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293" tIns="1885103" rIns="3174746" bIns="1885104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5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3C00A5A-8E57-A845-3479-7EA78F07A196}"/>
              </a:ext>
            </a:extLst>
          </p:cNvPr>
          <p:cNvSpPr/>
          <p:nvPr/>
        </p:nvSpPr>
        <p:spPr>
          <a:xfrm rot="12225213">
            <a:off x="11310060" y="4261793"/>
            <a:ext cx="1933107" cy="1504321"/>
          </a:xfrm>
          <a:custGeom>
            <a:avLst/>
            <a:gdLst>
              <a:gd name="connsiteX0" fmla="*/ 1970935 w 1970935"/>
              <a:gd name="connsiteY0" fmla="*/ 0 h 1542582"/>
              <a:gd name="connsiteX1" fmla="*/ 1970935 w 1970935"/>
              <a:gd name="connsiteY1" fmla="*/ 809677 h 1542582"/>
              <a:gd name="connsiteX2" fmla="*/ 1967504 w 1970935"/>
              <a:gd name="connsiteY2" fmla="*/ 809504 h 1542582"/>
              <a:gd name="connsiteX3" fmla="*/ 754329 w 1970935"/>
              <a:gd name="connsiteY3" fmla="*/ 1454619 h 1542582"/>
              <a:gd name="connsiteX4" fmla="*/ 700896 w 1970935"/>
              <a:gd name="connsiteY4" fmla="*/ 1542582 h 1542582"/>
              <a:gd name="connsiteX5" fmla="*/ 0 w 1970935"/>
              <a:gd name="connsiteY5" fmla="*/ 1137920 h 1542582"/>
              <a:gd name="connsiteX6" fmla="*/ 1970935 w 1970935"/>
              <a:gd name="connsiteY6" fmla="*/ 0 h 1542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0935" h="1542582">
                <a:moveTo>
                  <a:pt x="1970935" y="0"/>
                </a:moveTo>
                <a:lnTo>
                  <a:pt x="1970935" y="809677"/>
                </a:lnTo>
                <a:lnTo>
                  <a:pt x="1967504" y="809504"/>
                </a:lnTo>
                <a:cubicBezTo>
                  <a:pt x="1462495" y="809504"/>
                  <a:pt x="1017247" y="1065403"/>
                  <a:pt x="754329" y="1454619"/>
                </a:cubicBezTo>
                <a:lnTo>
                  <a:pt x="700896" y="1542582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4429" tIns="562610" rIns="2399538" bIns="3163570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900" kern="1200"/>
          </a:p>
        </p:txBody>
      </p:sp>
      <p:sp>
        <p:nvSpPr>
          <p:cNvPr id="9" name="TextBox 37">
            <a:extLst>
              <a:ext uri="{FF2B5EF4-FFF2-40B4-BE49-F238E27FC236}">
                <a16:creationId xmlns:a16="http://schemas.microsoft.com/office/drawing/2014/main" id="{7C7E3105-46B3-2B1B-8764-4675AF475509}"/>
              </a:ext>
            </a:extLst>
          </p:cNvPr>
          <p:cNvSpPr txBox="1"/>
          <p:nvPr/>
        </p:nvSpPr>
        <p:spPr>
          <a:xfrm>
            <a:off x="13423187" y="3426609"/>
            <a:ext cx="5476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1</a:t>
            </a:r>
          </a:p>
        </p:txBody>
      </p:sp>
      <p:sp>
        <p:nvSpPr>
          <p:cNvPr id="10" name="TextBox 38">
            <a:extLst>
              <a:ext uri="{FF2B5EF4-FFF2-40B4-BE49-F238E27FC236}">
                <a16:creationId xmlns:a16="http://schemas.microsoft.com/office/drawing/2014/main" id="{59B34675-01C3-6CE1-3E4F-6E43B7558AC5}"/>
              </a:ext>
            </a:extLst>
          </p:cNvPr>
          <p:cNvSpPr txBox="1"/>
          <p:nvPr/>
        </p:nvSpPr>
        <p:spPr>
          <a:xfrm>
            <a:off x="13155963" y="1641314"/>
            <a:ext cx="6815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</a:t>
            </a:r>
          </a:p>
        </p:txBody>
      </p:sp>
      <p:sp>
        <p:nvSpPr>
          <p:cNvPr id="11" name="TextBox 40">
            <a:extLst>
              <a:ext uri="{FF2B5EF4-FFF2-40B4-BE49-F238E27FC236}">
                <a16:creationId xmlns:a16="http://schemas.microsoft.com/office/drawing/2014/main" id="{A8C200C2-5FD1-1374-96BA-48F865380AF9}"/>
              </a:ext>
            </a:extLst>
          </p:cNvPr>
          <p:cNvSpPr txBox="1"/>
          <p:nvPr/>
        </p:nvSpPr>
        <p:spPr>
          <a:xfrm>
            <a:off x="11411948" y="814840"/>
            <a:ext cx="6543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</a:t>
            </a:r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2557F392-7D97-6D6B-B008-9F2CF3D4EE1A}"/>
              </a:ext>
            </a:extLst>
          </p:cNvPr>
          <p:cNvSpPr txBox="1"/>
          <p:nvPr/>
        </p:nvSpPr>
        <p:spPr>
          <a:xfrm>
            <a:off x="9117694" y="1368838"/>
            <a:ext cx="957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9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</a:t>
            </a:r>
          </a:p>
        </p:txBody>
      </p:sp>
      <p:sp>
        <p:nvSpPr>
          <p:cNvPr id="13" name="TextBox 42">
            <a:extLst>
              <a:ext uri="{FF2B5EF4-FFF2-40B4-BE49-F238E27FC236}">
                <a16:creationId xmlns:a16="http://schemas.microsoft.com/office/drawing/2014/main" id="{0CED07EC-1AB5-B953-ED7B-EFE6B76FAFEF}"/>
              </a:ext>
            </a:extLst>
          </p:cNvPr>
          <p:cNvSpPr txBox="1"/>
          <p:nvPr/>
        </p:nvSpPr>
        <p:spPr>
          <a:xfrm>
            <a:off x="10110929" y="3771976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</a:t>
            </a:r>
          </a:p>
        </p:txBody>
      </p:sp>
      <p:sp>
        <p:nvSpPr>
          <p:cNvPr id="14" name="TextBox 43">
            <a:extLst>
              <a:ext uri="{FF2B5EF4-FFF2-40B4-BE49-F238E27FC236}">
                <a16:creationId xmlns:a16="http://schemas.microsoft.com/office/drawing/2014/main" id="{F61C99C2-06FD-07BC-9F37-17FB64EBD0B2}"/>
              </a:ext>
            </a:extLst>
          </p:cNvPr>
          <p:cNvSpPr txBox="1"/>
          <p:nvPr/>
        </p:nvSpPr>
        <p:spPr>
          <a:xfrm>
            <a:off x="11857513" y="4547011"/>
            <a:ext cx="6880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372854-E36C-CE2A-E66F-15EB065D1D10}"/>
              </a:ext>
            </a:extLst>
          </p:cNvPr>
          <p:cNvSpPr txBox="1"/>
          <p:nvPr/>
        </p:nvSpPr>
        <p:spPr>
          <a:xfrm>
            <a:off x="10532142" y="2933133"/>
            <a:ext cx="1902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Hanson" pitchFamily="50" charset="0"/>
              </a:rPr>
              <a:t>MATERIAL</a:t>
            </a:r>
            <a:endParaRPr lang="en-US" dirty="0">
              <a:solidFill>
                <a:schemeClr val="bg1"/>
              </a:solidFill>
              <a:latin typeface="Hanson" pitchFamily="50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055429-4CAE-6560-7B19-2AC526D86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7165" y="192773"/>
            <a:ext cx="4005077" cy="4005077"/>
          </a:xfrm>
          <a:prstGeom prst="rect">
            <a:avLst/>
          </a:prstGeom>
        </p:spPr>
      </p:pic>
      <p:pic>
        <p:nvPicPr>
          <p:cNvPr id="21" name="Picture 20" descr="A close-up of a device&#10;&#10;Description automatically generated">
            <a:extLst>
              <a:ext uri="{FF2B5EF4-FFF2-40B4-BE49-F238E27FC236}">
                <a16:creationId xmlns:a16="http://schemas.microsoft.com/office/drawing/2014/main" id="{07584C12-7581-CD46-0206-82C9591F6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48860" y="-172840"/>
            <a:ext cx="5186793" cy="51867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3BEB0A5-A504-6555-F6BC-A0CEEDAE52F1}"/>
              </a:ext>
            </a:extLst>
          </p:cNvPr>
          <p:cNvSpPr txBox="1"/>
          <p:nvPr/>
        </p:nvSpPr>
        <p:spPr>
          <a:xfrm>
            <a:off x="1956440" y="4325974"/>
            <a:ext cx="445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Capteur ultrason</a:t>
            </a:r>
          </a:p>
        </p:txBody>
      </p:sp>
    </p:spTree>
    <p:extLst>
      <p:ext uri="{BB962C8B-B14F-4D97-AF65-F5344CB8AC3E}">
        <p14:creationId xmlns:p14="http://schemas.microsoft.com/office/powerpoint/2010/main" val="2883222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6000"/>
                <a:lumOff val="24000"/>
                <a:alpha val="94000"/>
              </a:schemeClr>
            </a:gs>
            <a:gs pos="42000">
              <a:schemeClr val="accent3">
                <a:lumMod val="95000"/>
                <a:lumOff val="5000"/>
              </a:schemeClr>
            </a:gs>
            <a:gs pos="100000">
              <a:srgbClr val="8C8C8C">
                <a:lumMod val="78000"/>
                <a:lumOff val="22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BAAA26A-0E36-D1A9-7C86-75E5AB56D319}"/>
              </a:ext>
            </a:extLst>
          </p:cNvPr>
          <p:cNvSpPr/>
          <p:nvPr/>
        </p:nvSpPr>
        <p:spPr>
          <a:xfrm rot="15628624">
            <a:off x="8212486" y="1107044"/>
            <a:ext cx="2836151" cy="2156936"/>
          </a:xfrm>
          <a:custGeom>
            <a:avLst/>
            <a:gdLst>
              <a:gd name="connsiteX0" fmla="*/ 0 w 1970935"/>
              <a:gd name="connsiteY0" fmla="*/ 0 h 1544861"/>
              <a:gd name="connsiteX1" fmla="*/ 1970935 w 1970935"/>
              <a:gd name="connsiteY1" fmla="*/ 1137920 h 1544861"/>
              <a:gd name="connsiteX2" fmla="*/ 1266093 w 1970935"/>
              <a:gd name="connsiteY2" fmla="*/ 1544861 h 1544861"/>
              <a:gd name="connsiteX3" fmla="*/ 1213176 w 1970935"/>
              <a:gd name="connsiteY3" fmla="*/ 1457747 h 1544861"/>
              <a:gd name="connsiteX4" fmla="*/ 0 w 1970935"/>
              <a:gd name="connsiteY4" fmla="*/ 812632 h 154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935" h="1544861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66093" y="1544861"/>
                </a:lnTo>
                <a:lnTo>
                  <a:pt x="1213176" y="1457747"/>
                </a:lnTo>
                <a:cubicBezTo>
                  <a:pt x="950257" y="1068531"/>
                  <a:pt x="505009" y="812632"/>
                  <a:pt x="0" y="812632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7948" tIns="541020" rIns="952839" bIns="3141980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200" kern="1200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37576BD-6D99-E165-5781-5E96C753443E}"/>
              </a:ext>
            </a:extLst>
          </p:cNvPr>
          <p:cNvSpPr/>
          <p:nvPr/>
        </p:nvSpPr>
        <p:spPr>
          <a:xfrm rot="15628624">
            <a:off x="11195994" y="390611"/>
            <a:ext cx="994238" cy="2219392"/>
          </a:xfrm>
          <a:custGeom>
            <a:avLst/>
            <a:gdLst>
              <a:gd name="connsiteX0" fmla="*/ 708789 w 1013694"/>
              <a:gd name="connsiteY0" fmla="*/ 0 h 2275840"/>
              <a:gd name="connsiteX1" fmla="*/ 708789 w 1013694"/>
              <a:gd name="connsiteY1" fmla="*/ 2275840 h 2275840"/>
              <a:gd name="connsiteX2" fmla="*/ 0 w 1013694"/>
              <a:gd name="connsiteY2" fmla="*/ 1866621 h 2275840"/>
              <a:gd name="connsiteX3" fmla="*/ 20882 w 1013694"/>
              <a:gd name="connsiteY3" fmla="*/ 1832244 h 2275840"/>
              <a:gd name="connsiteX4" fmla="*/ 197463 w 1013694"/>
              <a:gd name="connsiteY4" fmla="*/ 1134792 h 2275840"/>
              <a:gd name="connsiteX5" fmla="*/ 20882 w 1013694"/>
              <a:gd name="connsiteY5" fmla="*/ 437341 h 2275840"/>
              <a:gd name="connsiteX6" fmla="*/ 2813 w 1013694"/>
              <a:gd name="connsiteY6" fmla="*/ 407595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694" h="2275840">
                <a:moveTo>
                  <a:pt x="708789" y="0"/>
                </a:moveTo>
                <a:cubicBezTo>
                  <a:pt x="1115329" y="704147"/>
                  <a:pt x="1115329" y="1571693"/>
                  <a:pt x="708789" y="2275840"/>
                </a:cubicBezTo>
                <a:lnTo>
                  <a:pt x="0" y="1866621"/>
                </a:lnTo>
                <a:lnTo>
                  <a:pt x="20882" y="1832244"/>
                </a:lnTo>
                <a:cubicBezTo>
                  <a:pt x="133496" y="1624917"/>
                  <a:pt x="197463" y="1387326"/>
                  <a:pt x="197463" y="1134792"/>
                </a:cubicBezTo>
                <a:cubicBezTo>
                  <a:pt x="197463" y="882259"/>
                  <a:pt x="133496" y="644667"/>
                  <a:pt x="20882" y="437341"/>
                </a:cubicBezTo>
                <a:lnTo>
                  <a:pt x="2813" y="407595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344" tIns="1869863" rIns="114215" bIns="1869864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300" kern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2E58582-9129-6A59-7714-DAC09400CF36}"/>
              </a:ext>
            </a:extLst>
          </p:cNvPr>
          <p:cNvSpPr/>
          <p:nvPr/>
        </p:nvSpPr>
        <p:spPr>
          <a:xfrm rot="15628624">
            <a:off x="12328796" y="1280930"/>
            <a:ext cx="1933107" cy="1508765"/>
          </a:xfrm>
          <a:custGeom>
            <a:avLst/>
            <a:gdLst>
              <a:gd name="connsiteX0" fmla="*/ 1262146 w 1970935"/>
              <a:gd name="connsiteY0" fmla="*/ 0 h 1547139"/>
              <a:gd name="connsiteX1" fmla="*/ 1970935 w 1970935"/>
              <a:gd name="connsiteY1" fmla="*/ 409219 h 1547139"/>
              <a:gd name="connsiteX2" fmla="*/ 0 w 1970935"/>
              <a:gd name="connsiteY2" fmla="*/ 1547139 h 1547139"/>
              <a:gd name="connsiteX3" fmla="*/ 0 w 1970935"/>
              <a:gd name="connsiteY3" fmla="*/ 731206 h 1547139"/>
              <a:gd name="connsiteX4" fmla="*/ 146156 w 1970935"/>
              <a:gd name="connsiteY4" fmla="*/ 723825 h 1547139"/>
              <a:gd name="connsiteX5" fmla="*/ 1209745 w 1970935"/>
              <a:gd name="connsiteY5" fmla="*/ 86265 h 1547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0935" h="1547139">
                <a:moveTo>
                  <a:pt x="1262146" y="0"/>
                </a:moveTo>
                <a:lnTo>
                  <a:pt x="1970935" y="409219"/>
                </a:lnTo>
                <a:cubicBezTo>
                  <a:pt x="1564395" y="1113366"/>
                  <a:pt x="813079" y="1547139"/>
                  <a:pt x="0" y="1547139"/>
                </a:cubicBezTo>
                <a:lnTo>
                  <a:pt x="0" y="731206"/>
                </a:lnTo>
                <a:lnTo>
                  <a:pt x="146156" y="723825"/>
                </a:lnTo>
                <a:cubicBezTo>
                  <a:pt x="588805" y="678866"/>
                  <a:pt x="973118" y="436559"/>
                  <a:pt x="1209745" y="86265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7948" tIns="3141980" rIns="952839" bIns="541020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200" kern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5878B24-15AF-AD9C-52EA-6D0F30B5E7FF}"/>
              </a:ext>
            </a:extLst>
          </p:cNvPr>
          <p:cNvSpPr/>
          <p:nvPr/>
        </p:nvSpPr>
        <p:spPr>
          <a:xfrm rot="15628624">
            <a:off x="12656353" y="3225886"/>
            <a:ext cx="1933107" cy="1505904"/>
          </a:xfrm>
          <a:custGeom>
            <a:avLst/>
            <a:gdLst>
              <a:gd name="connsiteX0" fmla="*/ 703709 w 1970935"/>
              <a:gd name="connsiteY0" fmla="*/ 0 h 1544206"/>
              <a:gd name="connsiteX1" fmla="*/ 754329 w 1970935"/>
              <a:gd name="connsiteY1" fmla="*/ 83332 h 1544206"/>
              <a:gd name="connsiteX2" fmla="*/ 1967504 w 1970935"/>
              <a:gd name="connsiteY2" fmla="*/ 728446 h 1544206"/>
              <a:gd name="connsiteX3" fmla="*/ 1970935 w 1970935"/>
              <a:gd name="connsiteY3" fmla="*/ 728273 h 1544206"/>
              <a:gd name="connsiteX4" fmla="*/ 1970935 w 1970935"/>
              <a:gd name="connsiteY4" fmla="*/ 1544206 h 1544206"/>
              <a:gd name="connsiteX5" fmla="*/ 0 w 1970935"/>
              <a:gd name="connsiteY5" fmla="*/ 406286 h 1544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0935" h="1544206">
                <a:moveTo>
                  <a:pt x="703709" y="0"/>
                </a:moveTo>
                <a:lnTo>
                  <a:pt x="754329" y="83332"/>
                </a:lnTo>
                <a:cubicBezTo>
                  <a:pt x="1017247" y="472547"/>
                  <a:pt x="1462495" y="728446"/>
                  <a:pt x="1967504" y="728446"/>
                </a:cubicBezTo>
                <a:lnTo>
                  <a:pt x="1970935" y="728273"/>
                </a:lnTo>
                <a:lnTo>
                  <a:pt x="1970935" y="1544206"/>
                </a:lnTo>
                <a:cubicBezTo>
                  <a:pt x="1157856" y="1544206"/>
                  <a:pt x="406539" y="1110433"/>
                  <a:pt x="0" y="406286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4429" tIns="3163570" rIns="2399538" bIns="562610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900" kern="12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B4DEB15-614F-4F68-27E6-6A404A5CE226}"/>
              </a:ext>
            </a:extLst>
          </p:cNvPr>
          <p:cNvSpPr/>
          <p:nvPr/>
        </p:nvSpPr>
        <p:spPr>
          <a:xfrm rot="15628624">
            <a:off x="11774533" y="3883926"/>
            <a:ext cx="989256" cy="2219392"/>
          </a:xfrm>
          <a:custGeom>
            <a:avLst/>
            <a:gdLst>
              <a:gd name="connsiteX0" fmla="*/ 304905 w 1008614"/>
              <a:gd name="connsiteY0" fmla="*/ 0 h 2275840"/>
              <a:gd name="connsiteX1" fmla="*/ 1005801 w 1008614"/>
              <a:gd name="connsiteY1" fmla="*/ 404662 h 2275840"/>
              <a:gd name="connsiteX2" fmla="*/ 985950 w 1008614"/>
              <a:gd name="connsiteY2" fmla="*/ 437341 h 2275840"/>
              <a:gd name="connsiteX3" fmla="*/ 809369 w 1008614"/>
              <a:gd name="connsiteY3" fmla="*/ 1134792 h 2275840"/>
              <a:gd name="connsiteX4" fmla="*/ 985950 w 1008614"/>
              <a:gd name="connsiteY4" fmla="*/ 1832244 h 2275840"/>
              <a:gd name="connsiteX5" fmla="*/ 1008614 w 1008614"/>
              <a:gd name="connsiteY5" fmla="*/ 1869554 h 2275840"/>
              <a:gd name="connsiteX6" fmla="*/ 304905 w 1008614"/>
              <a:gd name="connsiteY6" fmla="*/ 2275840 h 2275840"/>
              <a:gd name="connsiteX7" fmla="*/ 304905 w 1008614"/>
              <a:gd name="connsiteY7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8614" h="2275840">
                <a:moveTo>
                  <a:pt x="304905" y="0"/>
                </a:moveTo>
                <a:lnTo>
                  <a:pt x="1005801" y="404662"/>
                </a:lnTo>
                <a:lnTo>
                  <a:pt x="985950" y="437341"/>
                </a:lnTo>
                <a:cubicBezTo>
                  <a:pt x="873337" y="644667"/>
                  <a:pt x="809369" y="882259"/>
                  <a:pt x="809369" y="1134792"/>
                </a:cubicBezTo>
                <a:cubicBezTo>
                  <a:pt x="809369" y="1387326"/>
                  <a:pt x="873337" y="1624917"/>
                  <a:pt x="985950" y="1832244"/>
                </a:cubicBezTo>
                <a:lnTo>
                  <a:pt x="1008614" y="186955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293" tIns="1885103" rIns="3174746" bIns="1885104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5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3C00A5A-8E57-A845-3479-7EA78F07A196}"/>
              </a:ext>
            </a:extLst>
          </p:cNvPr>
          <p:cNvSpPr/>
          <p:nvPr/>
        </p:nvSpPr>
        <p:spPr>
          <a:xfrm rot="15628624">
            <a:off x="9697613" y="3713049"/>
            <a:ext cx="1933107" cy="1504321"/>
          </a:xfrm>
          <a:custGeom>
            <a:avLst/>
            <a:gdLst>
              <a:gd name="connsiteX0" fmla="*/ 1970935 w 1970935"/>
              <a:gd name="connsiteY0" fmla="*/ 0 h 1542582"/>
              <a:gd name="connsiteX1" fmla="*/ 1970935 w 1970935"/>
              <a:gd name="connsiteY1" fmla="*/ 809677 h 1542582"/>
              <a:gd name="connsiteX2" fmla="*/ 1967504 w 1970935"/>
              <a:gd name="connsiteY2" fmla="*/ 809504 h 1542582"/>
              <a:gd name="connsiteX3" fmla="*/ 754329 w 1970935"/>
              <a:gd name="connsiteY3" fmla="*/ 1454619 h 1542582"/>
              <a:gd name="connsiteX4" fmla="*/ 700896 w 1970935"/>
              <a:gd name="connsiteY4" fmla="*/ 1542582 h 1542582"/>
              <a:gd name="connsiteX5" fmla="*/ 0 w 1970935"/>
              <a:gd name="connsiteY5" fmla="*/ 1137920 h 1542582"/>
              <a:gd name="connsiteX6" fmla="*/ 1970935 w 1970935"/>
              <a:gd name="connsiteY6" fmla="*/ 0 h 1542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0935" h="1542582">
                <a:moveTo>
                  <a:pt x="1970935" y="0"/>
                </a:moveTo>
                <a:lnTo>
                  <a:pt x="1970935" y="809677"/>
                </a:lnTo>
                <a:lnTo>
                  <a:pt x="1967504" y="809504"/>
                </a:lnTo>
                <a:cubicBezTo>
                  <a:pt x="1462495" y="809504"/>
                  <a:pt x="1017247" y="1065403"/>
                  <a:pt x="754329" y="1454619"/>
                </a:cubicBezTo>
                <a:lnTo>
                  <a:pt x="700896" y="1542582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4429" tIns="562610" rIns="2399538" bIns="3163570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900" kern="1200"/>
          </a:p>
        </p:txBody>
      </p:sp>
      <p:sp>
        <p:nvSpPr>
          <p:cNvPr id="9" name="TextBox 37">
            <a:extLst>
              <a:ext uri="{FF2B5EF4-FFF2-40B4-BE49-F238E27FC236}">
                <a16:creationId xmlns:a16="http://schemas.microsoft.com/office/drawing/2014/main" id="{7C7E3105-46B3-2B1B-8764-4675AF475509}"/>
              </a:ext>
            </a:extLst>
          </p:cNvPr>
          <p:cNvSpPr txBox="1"/>
          <p:nvPr/>
        </p:nvSpPr>
        <p:spPr>
          <a:xfrm>
            <a:off x="12033606" y="4531717"/>
            <a:ext cx="5476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1</a:t>
            </a:r>
          </a:p>
        </p:txBody>
      </p:sp>
      <p:sp>
        <p:nvSpPr>
          <p:cNvPr id="10" name="TextBox 38">
            <a:extLst>
              <a:ext uri="{FF2B5EF4-FFF2-40B4-BE49-F238E27FC236}">
                <a16:creationId xmlns:a16="http://schemas.microsoft.com/office/drawing/2014/main" id="{59B34675-01C3-6CE1-3E4F-6E43B7558AC5}"/>
              </a:ext>
            </a:extLst>
          </p:cNvPr>
          <p:cNvSpPr txBox="1"/>
          <p:nvPr/>
        </p:nvSpPr>
        <p:spPr>
          <a:xfrm>
            <a:off x="13349315" y="3384763"/>
            <a:ext cx="6815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</a:t>
            </a:r>
          </a:p>
        </p:txBody>
      </p:sp>
      <p:sp>
        <p:nvSpPr>
          <p:cNvPr id="11" name="TextBox 40">
            <a:extLst>
              <a:ext uri="{FF2B5EF4-FFF2-40B4-BE49-F238E27FC236}">
                <a16:creationId xmlns:a16="http://schemas.microsoft.com/office/drawing/2014/main" id="{A8C200C2-5FD1-1374-96BA-48F865380AF9}"/>
              </a:ext>
            </a:extLst>
          </p:cNvPr>
          <p:cNvSpPr txBox="1"/>
          <p:nvPr/>
        </p:nvSpPr>
        <p:spPr>
          <a:xfrm>
            <a:off x="13089518" y="1461850"/>
            <a:ext cx="6543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</a:t>
            </a:r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2557F392-7D97-6D6B-B008-9F2CF3D4EE1A}"/>
              </a:ext>
            </a:extLst>
          </p:cNvPr>
          <p:cNvSpPr txBox="1"/>
          <p:nvPr/>
        </p:nvSpPr>
        <p:spPr>
          <a:xfrm>
            <a:off x="11311998" y="848688"/>
            <a:ext cx="7152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</a:t>
            </a:r>
          </a:p>
        </p:txBody>
      </p:sp>
      <p:sp>
        <p:nvSpPr>
          <p:cNvPr id="13" name="TextBox 42">
            <a:extLst>
              <a:ext uri="{FF2B5EF4-FFF2-40B4-BE49-F238E27FC236}">
                <a16:creationId xmlns:a16="http://schemas.microsoft.com/office/drawing/2014/main" id="{0CED07EC-1AB5-B953-ED7B-EFE6B76FAFEF}"/>
              </a:ext>
            </a:extLst>
          </p:cNvPr>
          <p:cNvSpPr txBox="1"/>
          <p:nvPr/>
        </p:nvSpPr>
        <p:spPr>
          <a:xfrm>
            <a:off x="9098026" y="1543694"/>
            <a:ext cx="8787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9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</a:t>
            </a:r>
          </a:p>
        </p:txBody>
      </p:sp>
      <p:sp>
        <p:nvSpPr>
          <p:cNvPr id="14" name="TextBox 43">
            <a:extLst>
              <a:ext uri="{FF2B5EF4-FFF2-40B4-BE49-F238E27FC236}">
                <a16:creationId xmlns:a16="http://schemas.microsoft.com/office/drawing/2014/main" id="{F61C99C2-06FD-07BC-9F37-17FB64EBD0B2}"/>
              </a:ext>
            </a:extLst>
          </p:cNvPr>
          <p:cNvSpPr txBox="1"/>
          <p:nvPr/>
        </p:nvSpPr>
        <p:spPr>
          <a:xfrm>
            <a:off x="10206177" y="3896195"/>
            <a:ext cx="6880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52CB35-C8AE-4372-8AF1-9BB9268F5A20}"/>
              </a:ext>
            </a:extLst>
          </p:cNvPr>
          <p:cNvSpPr txBox="1"/>
          <p:nvPr/>
        </p:nvSpPr>
        <p:spPr>
          <a:xfrm>
            <a:off x="10532142" y="2933133"/>
            <a:ext cx="1902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Hanson" pitchFamily="50" charset="0"/>
              </a:rPr>
              <a:t>MATERIAL</a:t>
            </a:r>
            <a:endParaRPr lang="en-US" dirty="0">
              <a:solidFill>
                <a:schemeClr val="bg1"/>
              </a:solidFill>
              <a:latin typeface="Hanson" pitchFamily="50" charset="0"/>
            </a:endParaRPr>
          </a:p>
        </p:txBody>
      </p:sp>
      <p:pic>
        <p:nvPicPr>
          <p:cNvPr id="19" name="Picture 18" descr="A close-up of a device&#10;&#10;Description automatically generated">
            <a:extLst>
              <a:ext uri="{FF2B5EF4-FFF2-40B4-BE49-F238E27FC236}">
                <a16:creationId xmlns:a16="http://schemas.microsoft.com/office/drawing/2014/main" id="{64952578-A696-D94C-B379-BFEB9F165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439" y="-864574"/>
            <a:ext cx="5186793" cy="5186793"/>
          </a:xfrm>
          <a:prstGeom prst="rect">
            <a:avLst/>
          </a:prstGeom>
        </p:spPr>
      </p:pic>
      <p:pic>
        <p:nvPicPr>
          <p:cNvPr id="20" name="Picture 19" descr="A close-up of a computer chip&#10;&#10;Description automatically generated">
            <a:extLst>
              <a:ext uri="{FF2B5EF4-FFF2-40B4-BE49-F238E27FC236}">
                <a16:creationId xmlns:a16="http://schemas.microsoft.com/office/drawing/2014/main" id="{B427BB0A-DF12-AE28-09A8-D92738147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04968" y="-365402"/>
            <a:ext cx="4762500" cy="4762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E29010A-F804-6C01-B854-AE83A0814C21}"/>
              </a:ext>
            </a:extLst>
          </p:cNvPr>
          <p:cNvSpPr txBox="1"/>
          <p:nvPr/>
        </p:nvSpPr>
        <p:spPr>
          <a:xfrm>
            <a:off x="2553229" y="3725809"/>
            <a:ext cx="4455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Capteur de Force FSR402 0.5</a:t>
            </a:r>
          </a:p>
        </p:txBody>
      </p:sp>
    </p:spTree>
    <p:extLst>
      <p:ext uri="{BB962C8B-B14F-4D97-AF65-F5344CB8AC3E}">
        <p14:creationId xmlns:p14="http://schemas.microsoft.com/office/powerpoint/2010/main" val="2268794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6000"/>
                <a:lumOff val="24000"/>
                <a:alpha val="94000"/>
              </a:schemeClr>
            </a:gs>
            <a:gs pos="42000">
              <a:schemeClr val="accent3">
                <a:lumMod val="95000"/>
                <a:lumOff val="5000"/>
              </a:schemeClr>
            </a:gs>
            <a:gs pos="100000">
              <a:srgbClr val="8C8C8C">
                <a:lumMod val="78000"/>
                <a:lumOff val="22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hlinkClick r:id="rId2" action="ppaction://hlinksldjump"/>
            <a:extLst>
              <a:ext uri="{FF2B5EF4-FFF2-40B4-BE49-F238E27FC236}">
                <a16:creationId xmlns:a16="http://schemas.microsoft.com/office/drawing/2014/main" id="{E40AB410-5F76-511D-70F8-2B05225B23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BAAA26A-0E36-D1A9-7C86-75E5AB56D319}"/>
              </a:ext>
            </a:extLst>
          </p:cNvPr>
          <p:cNvSpPr/>
          <p:nvPr/>
        </p:nvSpPr>
        <p:spPr>
          <a:xfrm rot="19222954">
            <a:off x="10820112" y="704434"/>
            <a:ext cx="1933107" cy="1506543"/>
          </a:xfrm>
          <a:custGeom>
            <a:avLst/>
            <a:gdLst>
              <a:gd name="connsiteX0" fmla="*/ 0 w 1970935"/>
              <a:gd name="connsiteY0" fmla="*/ 0 h 1544861"/>
              <a:gd name="connsiteX1" fmla="*/ 1970935 w 1970935"/>
              <a:gd name="connsiteY1" fmla="*/ 1137920 h 1544861"/>
              <a:gd name="connsiteX2" fmla="*/ 1266093 w 1970935"/>
              <a:gd name="connsiteY2" fmla="*/ 1544861 h 1544861"/>
              <a:gd name="connsiteX3" fmla="*/ 1213176 w 1970935"/>
              <a:gd name="connsiteY3" fmla="*/ 1457747 h 1544861"/>
              <a:gd name="connsiteX4" fmla="*/ 0 w 1970935"/>
              <a:gd name="connsiteY4" fmla="*/ 812632 h 154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935" h="1544861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66093" y="1544861"/>
                </a:lnTo>
                <a:lnTo>
                  <a:pt x="1213176" y="1457747"/>
                </a:lnTo>
                <a:cubicBezTo>
                  <a:pt x="950257" y="1068531"/>
                  <a:pt x="505009" y="812632"/>
                  <a:pt x="0" y="812632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7948" tIns="541020" rIns="952839" bIns="3141980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200" kern="1200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37576BD-6D99-E165-5781-5E96C753443E}"/>
              </a:ext>
            </a:extLst>
          </p:cNvPr>
          <p:cNvSpPr/>
          <p:nvPr/>
        </p:nvSpPr>
        <p:spPr>
          <a:xfrm rot="19222954">
            <a:off x="12848827" y="1013987"/>
            <a:ext cx="994238" cy="2219392"/>
          </a:xfrm>
          <a:custGeom>
            <a:avLst/>
            <a:gdLst>
              <a:gd name="connsiteX0" fmla="*/ 708789 w 1013694"/>
              <a:gd name="connsiteY0" fmla="*/ 0 h 2275840"/>
              <a:gd name="connsiteX1" fmla="*/ 708789 w 1013694"/>
              <a:gd name="connsiteY1" fmla="*/ 2275840 h 2275840"/>
              <a:gd name="connsiteX2" fmla="*/ 0 w 1013694"/>
              <a:gd name="connsiteY2" fmla="*/ 1866621 h 2275840"/>
              <a:gd name="connsiteX3" fmla="*/ 20882 w 1013694"/>
              <a:gd name="connsiteY3" fmla="*/ 1832244 h 2275840"/>
              <a:gd name="connsiteX4" fmla="*/ 197463 w 1013694"/>
              <a:gd name="connsiteY4" fmla="*/ 1134792 h 2275840"/>
              <a:gd name="connsiteX5" fmla="*/ 20882 w 1013694"/>
              <a:gd name="connsiteY5" fmla="*/ 437341 h 2275840"/>
              <a:gd name="connsiteX6" fmla="*/ 2813 w 1013694"/>
              <a:gd name="connsiteY6" fmla="*/ 407595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694" h="2275840">
                <a:moveTo>
                  <a:pt x="708789" y="0"/>
                </a:moveTo>
                <a:cubicBezTo>
                  <a:pt x="1115329" y="704147"/>
                  <a:pt x="1115329" y="1571693"/>
                  <a:pt x="708789" y="2275840"/>
                </a:cubicBezTo>
                <a:lnTo>
                  <a:pt x="0" y="1866621"/>
                </a:lnTo>
                <a:lnTo>
                  <a:pt x="20882" y="1832244"/>
                </a:lnTo>
                <a:cubicBezTo>
                  <a:pt x="133496" y="1624917"/>
                  <a:pt x="197463" y="1387326"/>
                  <a:pt x="197463" y="1134792"/>
                </a:cubicBezTo>
                <a:cubicBezTo>
                  <a:pt x="197463" y="882259"/>
                  <a:pt x="133496" y="644667"/>
                  <a:pt x="20882" y="437341"/>
                </a:cubicBezTo>
                <a:lnTo>
                  <a:pt x="2813" y="407595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344" tIns="1869863" rIns="114215" bIns="1869864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300" kern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2E58582-9129-6A59-7714-DAC09400CF36}"/>
              </a:ext>
            </a:extLst>
          </p:cNvPr>
          <p:cNvSpPr/>
          <p:nvPr/>
        </p:nvSpPr>
        <p:spPr>
          <a:xfrm rot="19222954">
            <a:off x="12719912" y="3023821"/>
            <a:ext cx="1933107" cy="1508765"/>
          </a:xfrm>
          <a:custGeom>
            <a:avLst/>
            <a:gdLst>
              <a:gd name="connsiteX0" fmla="*/ 1262146 w 1970935"/>
              <a:gd name="connsiteY0" fmla="*/ 0 h 1547139"/>
              <a:gd name="connsiteX1" fmla="*/ 1970935 w 1970935"/>
              <a:gd name="connsiteY1" fmla="*/ 409219 h 1547139"/>
              <a:gd name="connsiteX2" fmla="*/ 0 w 1970935"/>
              <a:gd name="connsiteY2" fmla="*/ 1547139 h 1547139"/>
              <a:gd name="connsiteX3" fmla="*/ 0 w 1970935"/>
              <a:gd name="connsiteY3" fmla="*/ 731206 h 1547139"/>
              <a:gd name="connsiteX4" fmla="*/ 146156 w 1970935"/>
              <a:gd name="connsiteY4" fmla="*/ 723825 h 1547139"/>
              <a:gd name="connsiteX5" fmla="*/ 1209745 w 1970935"/>
              <a:gd name="connsiteY5" fmla="*/ 86265 h 1547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0935" h="1547139">
                <a:moveTo>
                  <a:pt x="1262146" y="0"/>
                </a:moveTo>
                <a:lnTo>
                  <a:pt x="1970935" y="409219"/>
                </a:lnTo>
                <a:cubicBezTo>
                  <a:pt x="1564395" y="1113366"/>
                  <a:pt x="813079" y="1547139"/>
                  <a:pt x="0" y="1547139"/>
                </a:cubicBezTo>
                <a:lnTo>
                  <a:pt x="0" y="731206"/>
                </a:lnTo>
                <a:lnTo>
                  <a:pt x="146156" y="723825"/>
                </a:lnTo>
                <a:cubicBezTo>
                  <a:pt x="588805" y="678866"/>
                  <a:pt x="973118" y="436559"/>
                  <a:pt x="1209745" y="86265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7948" tIns="3141980" rIns="952839" bIns="541020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200" kern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5878B24-15AF-AD9C-52EA-6D0F30B5E7FF}"/>
              </a:ext>
            </a:extLst>
          </p:cNvPr>
          <p:cNvSpPr/>
          <p:nvPr/>
        </p:nvSpPr>
        <p:spPr>
          <a:xfrm rot="19222954">
            <a:off x="11202620" y="4283192"/>
            <a:ext cx="1933107" cy="1505904"/>
          </a:xfrm>
          <a:custGeom>
            <a:avLst/>
            <a:gdLst>
              <a:gd name="connsiteX0" fmla="*/ 703709 w 1970935"/>
              <a:gd name="connsiteY0" fmla="*/ 0 h 1544206"/>
              <a:gd name="connsiteX1" fmla="*/ 754329 w 1970935"/>
              <a:gd name="connsiteY1" fmla="*/ 83332 h 1544206"/>
              <a:gd name="connsiteX2" fmla="*/ 1967504 w 1970935"/>
              <a:gd name="connsiteY2" fmla="*/ 728446 h 1544206"/>
              <a:gd name="connsiteX3" fmla="*/ 1970935 w 1970935"/>
              <a:gd name="connsiteY3" fmla="*/ 728273 h 1544206"/>
              <a:gd name="connsiteX4" fmla="*/ 1970935 w 1970935"/>
              <a:gd name="connsiteY4" fmla="*/ 1544206 h 1544206"/>
              <a:gd name="connsiteX5" fmla="*/ 0 w 1970935"/>
              <a:gd name="connsiteY5" fmla="*/ 406286 h 1544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0935" h="1544206">
                <a:moveTo>
                  <a:pt x="703709" y="0"/>
                </a:moveTo>
                <a:lnTo>
                  <a:pt x="754329" y="83332"/>
                </a:lnTo>
                <a:cubicBezTo>
                  <a:pt x="1017247" y="472547"/>
                  <a:pt x="1462495" y="728446"/>
                  <a:pt x="1967504" y="728446"/>
                </a:cubicBezTo>
                <a:lnTo>
                  <a:pt x="1970935" y="728273"/>
                </a:lnTo>
                <a:lnTo>
                  <a:pt x="1970935" y="1544206"/>
                </a:lnTo>
                <a:cubicBezTo>
                  <a:pt x="1157856" y="1544206"/>
                  <a:pt x="406539" y="1110433"/>
                  <a:pt x="0" y="406286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4429" tIns="3163570" rIns="2399538" bIns="562610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900" kern="12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B4DEB15-614F-4F68-27E6-6A404A5CE226}"/>
              </a:ext>
            </a:extLst>
          </p:cNvPr>
          <p:cNvSpPr/>
          <p:nvPr/>
        </p:nvSpPr>
        <p:spPr>
          <a:xfrm rot="19222954">
            <a:off x="10117750" y="3264029"/>
            <a:ext cx="989256" cy="2219392"/>
          </a:xfrm>
          <a:custGeom>
            <a:avLst/>
            <a:gdLst>
              <a:gd name="connsiteX0" fmla="*/ 304905 w 1008614"/>
              <a:gd name="connsiteY0" fmla="*/ 0 h 2275840"/>
              <a:gd name="connsiteX1" fmla="*/ 1005801 w 1008614"/>
              <a:gd name="connsiteY1" fmla="*/ 404662 h 2275840"/>
              <a:gd name="connsiteX2" fmla="*/ 985950 w 1008614"/>
              <a:gd name="connsiteY2" fmla="*/ 437341 h 2275840"/>
              <a:gd name="connsiteX3" fmla="*/ 809369 w 1008614"/>
              <a:gd name="connsiteY3" fmla="*/ 1134792 h 2275840"/>
              <a:gd name="connsiteX4" fmla="*/ 985950 w 1008614"/>
              <a:gd name="connsiteY4" fmla="*/ 1832244 h 2275840"/>
              <a:gd name="connsiteX5" fmla="*/ 1008614 w 1008614"/>
              <a:gd name="connsiteY5" fmla="*/ 1869554 h 2275840"/>
              <a:gd name="connsiteX6" fmla="*/ 304905 w 1008614"/>
              <a:gd name="connsiteY6" fmla="*/ 2275840 h 2275840"/>
              <a:gd name="connsiteX7" fmla="*/ 304905 w 1008614"/>
              <a:gd name="connsiteY7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8614" h="2275840">
                <a:moveTo>
                  <a:pt x="304905" y="0"/>
                </a:moveTo>
                <a:lnTo>
                  <a:pt x="1005801" y="404662"/>
                </a:lnTo>
                <a:lnTo>
                  <a:pt x="985950" y="437341"/>
                </a:lnTo>
                <a:cubicBezTo>
                  <a:pt x="873337" y="644667"/>
                  <a:pt x="809369" y="882259"/>
                  <a:pt x="809369" y="1134792"/>
                </a:cubicBezTo>
                <a:cubicBezTo>
                  <a:pt x="809369" y="1387326"/>
                  <a:pt x="873337" y="1624917"/>
                  <a:pt x="985950" y="1832244"/>
                </a:cubicBezTo>
                <a:lnTo>
                  <a:pt x="1008614" y="186955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293" tIns="1885103" rIns="3174746" bIns="1885104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5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3C00A5A-8E57-A845-3479-7EA78F07A196}"/>
              </a:ext>
            </a:extLst>
          </p:cNvPr>
          <p:cNvSpPr/>
          <p:nvPr/>
        </p:nvSpPr>
        <p:spPr>
          <a:xfrm rot="19222954">
            <a:off x="8127220" y="1436360"/>
            <a:ext cx="2772194" cy="2111411"/>
          </a:xfrm>
          <a:custGeom>
            <a:avLst/>
            <a:gdLst>
              <a:gd name="connsiteX0" fmla="*/ 1970935 w 1970935"/>
              <a:gd name="connsiteY0" fmla="*/ 0 h 1542582"/>
              <a:gd name="connsiteX1" fmla="*/ 1970935 w 1970935"/>
              <a:gd name="connsiteY1" fmla="*/ 809677 h 1542582"/>
              <a:gd name="connsiteX2" fmla="*/ 1967504 w 1970935"/>
              <a:gd name="connsiteY2" fmla="*/ 809504 h 1542582"/>
              <a:gd name="connsiteX3" fmla="*/ 754329 w 1970935"/>
              <a:gd name="connsiteY3" fmla="*/ 1454619 h 1542582"/>
              <a:gd name="connsiteX4" fmla="*/ 700896 w 1970935"/>
              <a:gd name="connsiteY4" fmla="*/ 1542582 h 1542582"/>
              <a:gd name="connsiteX5" fmla="*/ 0 w 1970935"/>
              <a:gd name="connsiteY5" fmla="*/ 1137920 h 1542582"/>
              <a:gd name="connsiteX6" fmla="*/ 1970935 w 1970935"/>
              <a:gd name="connsiteY6" fmla="*/ 0 h 1542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0935" h="1542582">
                <a:moveTo>
                  <a:pt x="1970935" y="0"/>
                </a:moveTo>
                <a:lnTo>
                  <a:pt x="1970935" y="809677"/>
                </a:lnTo>
                <a:lnTo>
                  <a:pt x="1967504" y="809504"/>
                </a:lnTo>
                <a:cubicBezTo>
                  <a:pt x="1462495" y="809504"/>
                  <a:pt x="1017247" y="1065403"/>
                  <a:pt x="754329" y="1454619"/>
                </a:cubicBezTo>
                <a:lnTo>
                  <a:pt x="700896" y="1542582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4429" tIns="562610" rIns="2399538" bIns="3163570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900" kern="1200"/>
          </a:p>
        </p:txBody>
      </p:sp>
      <p:sp>
        <p:nvSpPr>
          <p:cNvPr id="9" name="TextBox 37">
            <a:extLst>
              <a:ext uri="{FF2B5EF4-FFF2-40B4-BE49-F238E27FC236}">
                <a16:creationId xmlns:a16="http://schemas.microsoft.com/office/drawing/2014/main" id="{7C7E3105-46B3-2B1B-8764-4675AF475509}"/>
              </a:ext>
            </a:extLst>
          </p:cNvPr>
          <p:cNvSpPr txBox="1"/>
          <p:nvPr/>
        </p:nvSpPr>
        <p:spPr>
          <a:xfrm>
            <a:off x="10278075" y="3898997"/>
            <a:ext cx="5476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1</a:t>
            </a:r>
          </a:p>
        </p:txBody>
      </p:sp>
      <p:sp>
        <p:nvSpPr>
          <p:cNvPr id="10" name="TextBox 38">
            <a:extLst>
              <a:ext uri="{FF2B5EF4-FFF2-40B4-BE49-F238E27FC236}">
                <a16:creationId xmlns:a16="http://schemas.microsoft.com/office/drawing/2014/main" id="{59B34675-01C3-6CE1-3E4F-6E43B7558AC5}"/>
              </a:ext>
            </a:extLst>
          </p:cNvPr>
          <p:cNvSpPr txBox="1"/>
          <p:nvPr/>
        </p:nvSpPr>
        <p:spPr>
          <a:xfrm>
            <a:off x="11896749" y="4520197"/>
            <a:ext cx="6815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</a:t>
            </a:r>
          </a:p>
        </p:txBody>
      </p:sp>
      <p:sp>
        <p:nvSpPr>
          <p:cNvPr id="11" name="TextBox 40">
            <a:extLst>
              <a:ext uri="{FF2B5EF4-FFF2-40B4-BE49-F238E27FC236}">
                <a16:creationId xmlns:a16="http://schemas.microsoft.com/office/drawing/2014/main" id="{A8C200C2-5FD1-1374-96BA-48F865380AF9}"/>
              </a:ext>
            </a:extLst>
          </p:cNvPr>
          <p:cNvSpPr txBox="1"/>
          <p:nvPr/>
        </p:nvSpPr>
        <p:spPr>
          <a:xfrm>
            <a:off x="13436977" y="3319430"/>
            <a:ext cx="6543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</a:t>
            </a:r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2557F392-7D97-6D6B-B008-9F2CF3D4EE1A}"/>
              </a:ext>
            </a:extLst>
          </p:cNvPr>
          <p:cNvSpPr txBox="1"/>
          <p:nvPr/>
        </p:nvSpPr>
        <p:spPr>
          <a:xfrm>
            <a:off x="13061001" y="1500416"/>
            <a:ext cx="7152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</a:t>
            </a:r>
          </a:p>
        </p:txBody>
      </p:sp>
      <p:sp>
        <p:nvSpPr>
          <p:cNvPr id="13" name="TextBox 42">
            <a:extLst>
              <a:ext uri="{FF2B5EF4-FFF2-40B4-BE49-F238E27FC236}">
                <a16:creationId xmlns:a16="http://schemas.microsoft.com/office/drawing/2014/main" id="{0CED07EC-1AB5-B953-ED7B-EFE6B76FAFEF}"/>
              </a:ext>
            </a:extLst>
          </p:cNvPr>
          <p:cNvSpPr txBox="1"/>
          <p:nvPr/>
        </p:nvSpPr>
        <p:spPr>
          <a:xfrm>
            <a:off x="11370840" y="834572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</a:t>
            </a:r>
          </a:p>
        </p:txBody>
      </p:sp>
      <p:sp>
        <p:nvSpPr>
          <p:cNvPr id="14" name="TextBox 43">
            <a:extLst>
              <a:ext uri="{FF2B5EF4-FFF2-40B4-BE49-F238E27FC236}">
                <a16:creationId xmlns:a16="http://schemas.microsoft.com/office/drawing/2014/main" id="{F61C99C2-06FD-07BC-9F37-17FB64EBD0B2}"/>
              </a:ext>
            </a:extLst>
          </p:cNvPr>
          <p:cNvSpPr txBox="1"/>
          <p:nvPr/>
        </p:nvSpPr>
        <p:spPr>
          <a:xfrm>
            <a:off x="9054697" y="1549489"/>
            <a:ext cx="9172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96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D04246-8F6C-22DD-AFA0-E5B7E0266C2B}"/>
              </a:ext>
            </a:extLst>
          </p:cNvPr>
          <p:cNvSpPr txBox="1"/>
          <p:nvPr/>
        </p:nvSpPr>
        <p:spPr>
          <a:xfrm>
            <a:off x="10532142" y="2933133"/>
            <a:ext cx="1902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Hanson" pitchFamily="50" charset="0"/>
              </a:rPr>
              <a:t>MATERIAL</a:t>
            </a:r>
            <a:endParaRPr lang="en-US" dirty="0">
              <a:solidFill>
                <a:schemeClr val="bg1"/>
              </a:solidFill>
              <a:latin typeface="Hanson" pitchFamily="50" charset="0"/>
            </a:endParaRPr>
          </a:p>
        </p:txBody>
      </p:sp>
      <p:pic>
        <p:nvPicPr>
          <p:cNvPr id="19" name="Picture 18" descr="A close-up of a computer chip&#10;&#10;Description automatically generated">
            <a:extLst>
              <a:ext uri="{FF2B5EF4-FFF2-40B4-BE49-F238E27FC236}">
                <a16:creationId xmlns:a16="http://schemas.microsoft.com/office/drawing/2014/main" id="{D3D82895-E963-26ED-37CE-0CAD57161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94" y="-182999"/>
            <a:ext cx="4762500" cy="4762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24A9BC-69C6-90EB-0A00-CF1735430F9B}"/>
              </a:ext>
            </a:extLst>
          </p:cNvPr>
          <p:cNvSpPr txBox="1"/>
          <p:nvPr/>
        </p:nvSpPr>
        <p:spPr>
          <a:xfrm>
            <a:off x="2278058" y="3880015"/>
            <a:ext cx="4455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SIM800L GSM GPRS Module</a:t>
            </a:r>
          </a:p>
        </p:txBody>
      </p:sp>
    </p:spTree>
    <p:extLst>
      <p:ext uri="{BB962C8B-B14F-4D97-AF65-F5344CB8AC3E}">
        <p14:creationId xmlns:p14="http://schemas.microsoft.com/office/powerpoint/2010/main" val="261576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6000"/>
                <a:lumOff val="24000"/>
                <a:alpha val="94000"/>
              </a:schemeClr>
            </a:gs>
            <a:gs pos="42000">
              <a:schemeClr val="accent3">
                <a:lumMod val="95000"/>
                <a:lumOff val="5000"/>
              </a:schemeClr>
            </a:gs>
            <a:gs pos="100000">
              <a:srgbClr val="8C8C8C">
                <a:lumMod val="78000"/>
                <a:lumOff val="22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498B9E-9019-20EC-499D-72F2311CA312}"/>
              </a:ext>
            </a:extLst>
          </p:cNvPr>
          <p:cNvSpPr/>
          <p:nvPr/>
        </p:nvSpPr>
        <p:spPr>
          <a:xfrm>
            <a:off x="2346960" y="0"/>
            <a:ext cx="7498080" cy="6858001"/>
          </a:xfrm>
          <a:prstGeom prst="rect">
            <a:avLst/>
          </a:prstGeom>
          <a:gradFill>
            <a:gsLst>
              <a:gs pos="0">
                <a:schemeClr val="accent3">
                  <a:lumMod val="76000"/>
                  <a:lumOff val="24000"/>
                </a:schemeClr>
              </a:gs>
              <a:gs pos="12000">
                <a:schemeClr val="accent3">
                  <a:lumMod val="95000"/>
                  <a:lumOff val="5000"/>
                  <a:alpha val="86000"/>
                </a:schemeClr>
              </a:gs>
              <a:gs pos="100000">
                <a:schemeClr val="tx1">
                  <a:lumMod val="75000"/>
                  <a:lumOff val="25000"/>
                  <a:alpha val="91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431800">
              <a:prstClr val="black">
                <a:alpha val="74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7E3996-D6F4-C1CB-724D-A997EDAB759F}"/>
              </a:ext>
            </a:extLst>
          </p:cNvPr>
          <p:cNvSpPr txBox="1"/>
          <p:nvPr/>
        </p:nvSpPr>
        <p:spPr>
          <a:xfrm>
            <a:off x="3482022" y="972411"/>
            <a:ext cx="52279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Hanson" pitchFamily="50" charset="0"/>
              </a:rPr>
              <a:t>CONCLUSION</a:t>
            </a:r>
            <a:endParaRPr lang="en-US" sz="4400" dirty="0">
              <a:solidFill>
                <a:schemeClr val="bg1"/>
              </a:solidFill>
              <a:latin typeface="Hanson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2D3038-2B3F-31B2-FC08-B76A3BE102A1}"/>
              </a:ext>
            </a:extLst>
          </p:cNvPr>
          <p:cNvSpPr txBox="1"/>
          <p:nvPr/>
        </p:nvSpPr>
        <p:spPr>
          <a:xfrm>
            <a:off x="2988433" y="3039633"/>
            <a:ext cx="6215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The system has several advantages. It is non-invasive, as it does not require a breath sample. It is also discreet, as it can be integrated into the car dashboard. Finally, it is effective, as it can detect drunk drivers with great accuracy.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1422A-393C-2F7F-55E0-008714A23ABE}"/>
              </a:ext>
            </a:extLst>
          </p:cNvPr>
          <p:cNvSpPr txBox="1"/>
          <p:nvPr/>
        </p:nvSpPr>
        <p:spPr>
          <a:xfrm>
            <a:off x="3263163" y="5155936"/>
            <a:ext cx="5940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We are confident that our system can help save lives.  We call on public authorities and the automotive industry to support our project.</a:t>
            </a:r>
            <a:endParaRPr lang="en-US" dirty="0"/>
          </a:p>
        </p:txBody>
      </p:sp>
      <p:pic>
        <p:nvPicPr>
          <p:cNvPr id="7" name="Graphic 6" descr="Shield Tick with solid fill">
            <a:extLst>
              <a:ext uri="{FF2B5EF4-FFF2-40B4-BE49-F238E27FC236}">
                <a16:creationId xmlns:a16="http://schemas.microsoft.com/office/drawing/2014/main" id="{0954ACE4-7585-8BA7-F9C2-12BEFE3F8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125233"/>
            <a:ext cx="914400" cy="914400"/>
          </a:xfrm>
          <a:prstGeom prst="rect">
            <a:avLst/>
          </a:prstGeom>
        </p:spPr>
      </p:pic>
      <p:pic>
        <p:nvPicPr>
          <p:cNvPr id="9" name="Graphic 8" descr="Handshake with solid fill">
            <a:extLst>
              <a:ext uri="{FF2B5EF4-FFF2-40B4-BE49-F238E27FC236}">
                <a16:creationId xmlns:a16="http://schemas.microsoft.com/office/drawing/2014/main" id="{13C79F95-B239-94B7-EDC5-AAE461ACE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43772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29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6000"/>
                <a:lumOff val="24000"/>
                <a:alpha val="94000"/>
              </a:schemeClr>
            </a:gs>
            <a:gs pos="42000">
              <a:schemeClr val="accent3">
                <a:lumMod val="95000"/>
                <a:lumOff val="5000"/>
              </a:schemeClr>
            </a:gs>
            <a:gs pos="100000">
              <a:srgbClr val="8C8C8C">
                <a:lumMod val="78000"/>
                <a:lumOff val="22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7E3996-D6F4-C1CB-724D-A997EDAB759F}"/>
              </a:ext>
            </a:extLst>
          </p:cNvPr>
          <p:cNvSpPr txBox="1"/>
          <p:nvPr/>
        </p:nvSpPr>
        <p:spPr>
          <a:xfrm>
            <a:off x="2468244" y="545217"/>
            <a:ext cx="7255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Hanson" pitchFamily="50" charset="0"/>
              </a:rPr>
              <a:t>MEET OUR </a:t>
            </a:r>
            <a:r>
              <a:rPr lang="fr-FR" sz="4400" dirty="0">
                <a:solidFill>
                  <a:schemeClr val="bg1"/>
                </a:solidFill>
                <a:latin typeface="Hanson" pitchFamily="50" charset="0"/>
              </a:rPr>
              <a:t>TEAM</a:t>
            </a:r>
            <a:endParaRPr lang="en-US" sz="4400" dirty="0">
              <a:solidFill>
                <a:schemeClr val="bg1"/>
              </a:solidFill>
              <a:latin typeface="Hanson" pitchFamily="50" charset="0"/>
            </a:endParaRP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91E2022C-597E-4826-4FF4-AB31C4F9EE6B}"/>
              </a:ext>
            </a:extLst>
          </p:cNvPr>
          <p:cNvSpPr/>
          <p:nvPr/>
        </p:nvSpPr>
        <p:spPr>
          <a:xfrm>
            <a:off x="3556649" y="2646285"/>
            <a:ext cx="2020182" cy="1909983"/>
          </a:xfrm>
          <a:prstGeom prst="flowChartConnector">
            <a:avLst/>
          </a:prstGeom>
          <a:gradFill flip="none" rotWithShape="1">
            <a:gsLst>
              <a:gs pos="51000">
                <a:srgbClr val="878688"/>
              </a:gs>
              <a:gs pos="17493">
                <a:srgbClr val="D0D1D4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taking a selfie&#10;&#10;Description automatically generated">
            <a:extLst>
              <a:ext uri="{FF2B5EF4-FFF2-40B4-BE49-F238E27FC236}">
                <a16:creationId xmlns:a16="http://schemas.microsoft.com/office/drawing/2014/main" id="{ECF0DB83-D848-40AB-DED6-5995B19CD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70" y="2621397"/>
            <a:ext cx="1959222" cy="195922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1143000" dir="5400000" sx="-80000" sy="-18000" rotWithShape="0">
              <a:srgbClr val="000000">
                <a:alpha val="41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4AF076AA-79F3-0C61-0F9D-80DCE97B1D29}"/>
              </a:ext>
            </a:extLst>
          </p:cNvPr>
          <p:cNvSpPr/>
          <p:nvPr/>
        </p:nvSpPr>
        <p:spPr>
          <a:xfrm>
            <a:off x="434907" y="2646285"/>
            <a:ext cx="2020182" cy="1909983"/>
          </a:xfrm>
          <a:prstGeom prst="flowChartConnector">
            <a:avLst/>
          </a:prstGeom>
          <a:gradFill flip="none" rotWithShape="1">
            <a:gsLst>
              <a:gs pos="51000">
                <a:srgbClr val="878688"/>
              </a:gs>
              <a:gs pos="17493">
                <a:srgbClr val="D0D1D4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erson in a blue dress&#10;&#10;Description automatically generated">
            <a:extLst>
              <a:ext uri="{FF2B5EF4-FFF2-40B4-BE49-F238E27FC236}">
                <a16:creationId xmlns:a16="http://schemas.microsoft.com/office/drawing/2014/main" id="{0F6B6F3E-7EC4-9072-BEBF-B561634DB9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3" t="18237" r="19497" b="34476"/>
          <a:stretch/>
        </p:blipFill>
        <p:spPr>
          <a:xfrm>
            <a:off x="446722" y="2625964"/>
            <a:ext cx="1957569" cy="19099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1143000" dir="5400000" sx="-80000" sy="-18000" rotWithShape="0">
              <a:srgbClr val="000000">
                <a:alpha val="41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B1AAFBF4-BA4B-1D0E-04D1-DBB744C2573B}"/>
              </a:ext>
            </a:extLst>
          </p:cNvPr>
          <p:cNvSpPr/>
          <p:nvPr/>
        </p:nvSpPr>
        <p:spPr>
          <a:xfrm>
            <a:off x="6678391" y="2646285"/>
            <a:ext cx="2020182" cy="1909983"/>
          </a:xfrm>
          <a:prstGeom prst="flowChartConnector">
            <a:avLst/>
          </a:prstGeom>
          <a:gradFill flip="none" rotWithShape="1">
            <a:gsLst>
              <a:gs pos="51000">
                <a:srgbClr val="878688"/>
              </a:gs>
              <a:gs pos="17493">
                <a:srgbClr val="D0D1D4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erson standing in a forest&#10;&#10;Description automatically generated">
            <a:extLst>
              <a:ext uri="{FF2B5EF4-FFF2-40B4-BE49-F238E27FC236}">
                <a16:creationId xmlns:a16="http://schemas.microsoft.com/office/drawing/2014/main" id="{4A9AB64D-CCA3-7C15-888B-29DD1FA313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2" t="50276" r="27771" b="13073"/>
          <a:stretch/>
        </p:blipFill>
        <p:spPr>
          <a:xfrm>
            <a:off x="6708871" y="2636125"/>
            <a:ext cx="1959222" cy="195922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1143000" dir="5400000" sx="-80000" sy="-18000" rotWithShape="0">
              <a:srgbClr val="000000">
                <a:alpha val="41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2EE200-ED9C-55BC-9C37-776496F526E9}"/>
              </a:ext>
            </a:extLst>
          </p:cNvPr>
          <p:cNvSpPr txBox="1"/>
          <p:nvPr/>
        </p:nvSpPr>
        <p:spPr>
          <a:xfrm>
            <a:off x="691757" y="4916210"/>
            <a:ext cx="1394356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b="1" dirty="0"/>
              <a:t>ISRA ZGUIR</a:t>
            </a:r>
            <a:endParaRPr 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899D83-29D9-0325-FA27-D735583EC05A}"/>
              </a:ext>
            </a:extLst>
          </p:cNvPr>
          <p:cNvSpPr txBox="1"/>
          <p:nvPr/>
        </p:nvSpPr>
        <p:spPr>
          <a:xfrm>
            <a:off x="2720614" y="4916210"/>
            <a:ext cx="3692252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2000" b="1" dirty="0"/>
              <a:t>MOHHAMED AMINE HAMROUNI</a:t>
            </a:r>
            <a:endParaRPr lang="en-US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44BC83-B32C-E55F-CDF2-76D4F189C0B7}"/>
              </a:ext>
            </a:extLst>
          </p:cNvPr>
          <p:cNvSpPr txBox="1"/>
          <p:nvPr/>
        </p:nvSpPr>
        <p:spPr>
          <a:xfrm>
            <a:off x="6946997" y="4916210"/>
            <a:ext cx="1482970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b="1" dirty="0"/>
              <a:t>AZZA DRISSI</a:t>
            </a:r>
            <a:endParaRPr lang="en-US" sz="2000" b="1" dirty="0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DAB75DD5-2D2E-7C8D-7930-76137F831CC0}"/>
              </a:ext>
            </a:extLst>
          </p:cNvPr>
          <p:cNvSpPr/>
          <p:nvPr/>
        </p:nvSpPr>
        <p:spPr>
          <a:xfrm>
            <a:off x="-1557790" y="-1461698"/>
            <a:ext cx="3985395" cy="4083095"/>
          </a:xfrm>
          <a:prstGeom prst="flowChartConnector">
            <a:avLst/>
          </a:prstGeom>
          <a:gradFill>
            <a:gsLst>
              <a:gs pos="16000">
                <a:schemeClr val="accent3">
                  <a:lumMod val="76000"/>
                  <a:lumOff val="24000"/>
                  <a:alpha val="9000"/>
                </a:schemeClr>
              </a:gs>
              <a:gs pos="26000">
                <a:schemeClr val="accent3">
                  <a:lumMod val="95000"/>
                  <a:lumOff val="5000"/>
                  <a:alpha val="7000"/>
                </a:schemeClr>
              </a:gs>
              <a:gs pos="100000">
                <a:schemeClr val="tx1">
                  <a:lumMod val="85000"/>
                  <a:lumOff val="15000"/>
                  <a:alpha val="7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9335E53B-22A5-DB01-9CFA-E882B41A0521}"/>
              </a:ext>
            </a:extLst>
          </p:cNvPr>
          <p:cNvSpPr/>
          <p:nvPr/>
        </p:nvSpPr>
        <p:spPr>
          <a:xfrm>
            <a:off x="10342535" y="4921905"/>
            <a:ext cx="3985395" cy="4083095"/>
          </a:xfrm>
          <a:prstGeom prst="flowChartConnector">
            <a:avLst/>
          </a:prstGeom>
          <a:gradFill>
            <a:gsLst>
              <a:gs pos="16000">
                <a:schemeClr val="accent3">
                  <a:lumMod val="76000"/>
                  <a:lumOff val="24000"/>
                  <a:alpha val="9000"/>
                </a:schemeClr>
              </a:gs>
              <a:gs pos="26000">
                <a:schemeClr val="accent3">
                  <a:lumMod val="95000"/>
                  <a:lumOff val="5000"/>
                  <a:alpha val="7000"/>
                </a:schemeClr>
              </a:gs>
              <a:gs pos="100000">
                <a:schemeClr val="tx1">
                  <a:lumMod val="85000"/>
                  <a:lumOff val="15000"/>
                  <a:alpha val="3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BCD7EF-4C3C-531F-F26E-F14843FD3365}"/>
              </a:ext>
            </a:extLst>
          </p:cNvPr>
          <p:cNvSpPr txBox="1"/>
          <p:nvPr/>
        </p:nvSpPr>
        <p:spPr>
          <a:xfrm>
            <a:off x="9800738" y="4927666"/>
            <a:ext cx="1866217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b="1" dirty="0"/>
              <a:t>SHAIMA HMEM</a:t>
            </a:r>
            <a:endParaRPr lang="en-US" sz="2000" b="1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B050FC9C-3C45-F72E-88FD-8AD9E6914F2F}"/>
              </a:ext>
            </a:extLst>
          </p:cNvPr>
          <p:cNvSpPr/>
          <p:nvPr/>
        </p:nvSpPr>
        <p:spPr>
          <a:xfrm>
            <a:off x="9723756" y="2656445"/>
            <a:ext cx="2020182" cy="1909983"/>
          </a:xfrm>
          <a:prstGeom prst="flowChartConnector">
            <a:avLst/>
          </a:prstGeom>
          <a:gradFill flip="none" rotWithShape="1">
            <a:gsLst>
              <a:gs pos="51000">
                <a:srgbClr val="878688"/>
              </a:gs>
              <a:gs pos="17493">
                <a:srgbClr val="D0D1D4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921D0EA-7734-A2E2-A7FB-835B2E9952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" b="27938"/>
          <a:stretch/>
        </p:blipFill>
        <p:spPr>
          <a:xfrm>
            <a:off x="9754236" y="2646285"/>
            <a:ext cx="1959222" cy="195922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1143000" dir="5400000" sx="-80000" sy="-18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E64220-2CF2-F825-ADB3-6A0BE8397DB6}"/>
              </a:ext>
            </a:extLst>
          </p:cNvPr>
          <p:cNvSpPr txBox="1"/>
          <p:nvPr/>
        </p:nvSpPr>
        <p:spPr>
          <a:xfrm>
            <a:off x="386064" y="5289331"/>
            <a:ext cx="2005742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1400" dirty="0"/>
              <a:t>TREASURER IEEE ISTIC SB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C142BF-630C-EEDC-9867-B90ACF22CDE4}"/>
              </a:ext>
            </a:extLst>
          </p:cNvPr>
          <p:cNvSpPr txBox="1"/>
          <p:nvPr/>
        </p:nvSpPr>
        <p:spPr>
          <a:xfrm>
            <a:off x="3233245" y="5227777"/>
            <a:ext cx="2716000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1600" dirty="0"/>
              <a:t>CHAIRMAN RAS IEEE ISTIC SBC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2D53E-EAE1-FF97-6FE2-2B2EE5A91B3C}"/>
              </a:ext>
            </a:extLst>
          </p:cNvPr>
          <p:cNvSpPr txBox="1"/>
          <p:nvPr/>
        </p:nvSpPr>
        <p:spPr>
          <a:xfrm>
            <a:off x="6564424" y="5289330"/>
            <a:ext cx="2248116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1400" dirty="0"/>
              <a:t>MEMBER RAS IEEE ISTIC SBC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67BC1A-30CF-1617-88FA-C9A822642521}"/>
              </a:ext>
            </a:extLst>
          </p:cNvPr>
          <p:cNvSpPr txBox="1"/>
          <p:nvPr/>
        </p:nvSpPr>
        <p:spPr>
          <a:xfrm>
            <a:off x="9652877" y="5289331"/>
            <a:ext cx="2161938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1400" dirty="0"/>
              <a:t>WEBMASTER IEEE ISTIC SB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05618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6000"/>
                <a:lumOff val="24000"/>
                <a:alpha val="94000"/>
              </a:schemeClr>
            </a:gs>
            <a:gs pos="42000">
              <a:schemeClr val="accent3">
                <a:lumMod val="95000"/>
                <a:lumOff val="5000"/>
              </a:schemeClr>
            </a:gs>
            <a:gs pos="100000">
              <a:srgbClr val="8C8C8C">
                <a:lumMod val="78000"/>
                <a:lumOff val="22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EA8C86-33B8-0537-A2A6-6BA831D652BC}"/>
              </a:ext>
            </a:extLst>
          </p:cNvPr>
          <p:cNvSpPr/>
          <p:nvPr/>
        </p:nvSpPr>
        <p:spPr>
          <a:xfrm>
            <a:off x="2033451" y="1666155"/>
            <a:ext cx="8125097" cy="3525690"/>
          </a:xfrm>
          <a:prstGeom prst="rect">
            <a:avLst/>
          </a:prstGeom>
          <a:solidFill>
            <a:schemeClr val="tx1">
              <a:lumMod val="85000"/>
              <a:lumOff val="15000"/>
              <a:alpha val="19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7E3996-D6F4-C1CB-724D-A997EDAB759F}"/>
              </a:ext>
            </a:extLst>
          </p:cNvPr>
          <p:cNvSpPr txBox="1"/>
          <p:nvPr/>
        </p:nvSpPr>
        <p:spPr>
          <a:xfrm>
            <a:off x="3143091" y="2705725"/>
            <a:ext cx="59058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atin typeface="Hanson" pitchFamily="50" charset="0"/>
              </a:rPr>
              <a:t>THANKS ANY QUESTIONS ?</a:t>
            </a:r>
            <a:endParaRPr lang="en-US" sz="4400" dirty="0">
              <a:solidFill>
                <a:schemeClr val="bg1"/>
              </a:solidFill>
              <a:latin typeface="Hanson" pitchFamily="50" charset="0"/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161C5CA4-2291-5B01-AC13-A71B429E5590}"/>
              </a:ext>
            </a:extLst>
          </p:cNvPr>
          <p:cNvSpPr/>
          <p:nvPr/>
        </p:nvSpPr>
        <p:spPr>
          <a:xfrm rot="5692971">
            <a:off x="-1697125" y="-1532390"/>
            <a:ext cx="3534689" cy="3638800"/>
          </a:xfrm>
          <a:prstGeom prst="blockArc">
            <a:avLst/>
          </a:prstGeom>
          <a:gradFill flip="none" rotWithShape="1">
            <a:gsLst>
              <a:gs pos="0">
                <a:schemeClr val="accent3">
                  <a:lumMod val="89000"/>
                  <a:alpha val="38000"/>
                </a:schemeClr>
              </a:gs>
              <a:gs pos="53000">
                <a:schemeClr val="accent3">
                  <a:lumMod val="75000"/>
                  <a:alpha val="92000"/>
                </a:schemeClr>
              </a:gs>
              <a:gs pos="97000">
                <a:schemeClr val="tx1">
                  <a:lumMod val="85000"/>
                  <a:lumOff val="15000"/>
                  <a:alpha val="65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858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1EED605-9706-4222-4C05-74202709C9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48378" r="-186" b="9072"/>
          <a:stretch/>
        </p:blipFill>
        <p:spPr>
          <a:xfrm>
            <a:off x="14026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420841-A6A8-CBE9-09D6-6F8E4A22E69D}"/>
              </a:ext>
            </a:extLst>
          </p:cNvPr>
          <p:cNvSpPr/>
          <p:nvPr/>
        </p:nvSpPr>
        <p:spPr>
          <a:xfrm>
            <a:off x="2946424" y="511629"/>
            <a:ext cx="6299151" cy="1569660"/>
          </a:xfrm>
          <a:prstGeom prst="rect">
            <a:avLst/>
          </a:prstGeom>
          <a:solidFill>
            <a:schemeClr val="tx1">
              <a:lumMod val="50000"/>
              <a:lumOff val="50000"/>
              <a:alpha val="25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5B7CF3-F091-4652-194F-DE1C6083AE73}"/>
              </a:ext>
            </a:extLst>
          </p:cNvPr>
          <p:cNvSpPr txBox="1"/>
          <p:nvPr/>
        </p:nvSpPr>
        <p:spPr>
          <a:xfrm>
            <a:off x="3068320" y="531949"/>
            <a:ext cx="6055360" cy="1569660"/>
          </a:xfrm>
          <a:prstGeom prst="rect">
            <a:avLst/>
          </a:prstGeom>
          <a:noFill/>
          <a:ln>
            <a:noFill/>
          </a:ln>
          <a:effectLst>
            <a:outerShdw blurRad="76200" dist="114300" dir="10200000" algn="t" rotWithShape="0">
              <a:prstClr val="black">
                <a:alpha val="53000"/>
              </a:prstClr>
            </a:outerShdw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bg1"/>
                </a:solidFill>
                <a:latin typeface="Aptos ExtraBold" panose="020B0004020202020204" pitchFamily="34" charset="0"/>
              </a:rPr>
              <a:t>CONTENT </a:t>
            </a:r>
            <a:endParaRPr lang="en-US" sz="9600" dirty="0">
              <a:solidFill>
                <a:schemeClr val="bg1"/>
              </a:solidFill>
              <a:latin typeface="Aptos ExtraBold" panose="020B0004020202020204" pitchFamily="34" charset="0"/>
            </a:endParaRPr>
          </a:p>
        </p:txBody>
      </p:sp>
      <p:sp useBgFill="1"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A2A2034-5E61-C647-3570-E8918BC2917B}"/>
              </a:ext>
            </a:extLst>
          </p:cNvPr>
          <p:cNvSpPr/>
          <p:nvPr/>
        </p:nvSpPr>
        <p:spPr>
          <a:xfrm>
            <a:off x="348555" y="2650391"/>
            <a:ext cx="2311560" cy="2148836"/>
          </a:xfrm>
          <a:prstGeom prst="roundRect">
            <a:avLst/>
          </a:prstGeom>
          <a:ln>
            <a:noFill/>
          </a:ln>
          <a:effectLst>
            <a:innerShdw blurRad="254000">
              <a:schemeClr val="bg2">
                <a:lumMod val="75000"/>
                <a:alpha val="8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74114B2-1189-9E32-A0E6-EAF860FCA8B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643"/>
                    </a14:imgEffect>
                    <a14:imgEffect>
                      <a14:saturation sat="0"/>
                    </a14:imgEffect>
                    <a14:imgEffect>
                      <a14:brightnessContrast bright="100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952" y="2844306"/>
            <a:ext cx="444675" cy="444675"/>
          </a:xfrm>
          <a:prstGeom prst="rect">
            <a:avLst/>
          </a:prstGeom>
        </p:spPr>
      </p:pic>
      <p:sp useBgFill="1"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2438D34-29C9-6A2A-08C8-54CA9450E564}"/>
              </a:ext>
            </a:extLst>
          </p:cNvPr>
          <p:cNvSpPr/>
          <p:nvPr/>
        </p:nvSpPr>
        <p:spPr>
          <a:xfrm>
            <a:off x="2660115" y="4447800"/>
            <a:ext cx="2311560" cy="2148836"/>
          </a:xfrm>
          <a:prstGeom prst="roundRect">
            <a:avLst/>
          </a:prstGeom>
          <a:ln>
            <a:noFill/>
          </a:ln>
          <a:effectLst>
            <a:innerShdw blurRad="254000">
              <a:schemeClr val="bg2">
                <a:lumMod val="75000"/>
                <a:alpha val="8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6653A0-E8CC-EDAC-AD7A-6A1226453C5F}"/>
              </a:ext>
            </a:extLst>
          </p:cNvPr>
          <p:cNvSpPr/>
          <p:nvPr/>
        </p:nvSpPr>
        <p:spPr>
          <a:xfrm>
            <a:off x="4954246" y="2650391"/>
            <a:ext cx="2311560" cy="2148836"/>
          </a:xfrm>
          <a:prstGeom prst="roundRect">
            <a:avLst/>
          </a:prstGeom>
          <a:ln>
            <a:noFill/>
          </a:ln>
          <a:effectLst>
            <a:innerShdw blurRad="254000">
              <a:schemeClr val="bg2">
                <a:lumMod val="75000"/>
                <a:alpha val="8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67851E1-8C6C-534F-84BA-566FA1D13645}"/>
              </a:ext>
            </a:extLst>
          </p:cNvPr>
          <p:cNvSpPr/>
          <p:nvPr/>
        </p:nvSpPr>
        <p:spPr>
          <a:xfrm>
            <a:off x="7259640" y="4447800"/>
            <a:ext cx="2311560" cy="2148836"/>
          </a:xfrm>
          <a:prstGeom prst="roundRect">
            <a:avLst/>
          </a:prstGeom>
          <a:ln>
            <a:noFill/>
          </a:ln>
          <a:effectLst>
            <a:innerShdw blurRad="254000">
              <a:schemeClr val="bg2">
                <a:lumMod val="75000"/>
                <a:alpha val="8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9167467-4F4C-EABA-EFDE-2E6CC5A159AC}"/>
              </a:ext>
            </a:extLst>
          </p:cNvPr>
          <p:cNvSpPr/>
          <p:nvPr/>
        </p:nvSpPr>
        <p:spPr>
          <a:xfrm>
            <a:off x="9556057" y="2650391"/>
            <a:ext cx="2311560" cy="2148836"/>
          </a:xfrm>
          <a:prstGeom prst="roundRect">
            <a:avLst/>
          </a:prstGeom>
          <a:ln>
            <a:noFill/>
          </a:ln>
          <a:effectLst>
            <a:innerShdw blurRad="254000">
              <a:schemeClr val="bg2">
                <a:lumMod val="75000"/>
                <a:alpha val="8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0511EC37-B2F3-DFF4-E0F4-3217A79B86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3217977"/>
                  </p:ext>
                </p:extLst>
              </p:nvPr>
            </p:nvGraphicFramePr>
            <p:xfrm>
              <a:off x="720249" y="3365765"/>
              <a:ext cx="1564080" cy="879795"/>
            </p:xfrm>
            <a:graphic>
              <a:graphicData uri="http://schemas.microsoft.com/office/powerpoint/2016/slidezoom">
                <pslz:sldZm>
                  <pslz:sldZmObj sldId="260" cId="2501535200">
                    <pslz:zmPr id="{6CF198D4-D9E5-467D-8803-622FBA4239C3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64080" cy="879795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76200" dist="38100" dir="7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extLst>
                  <a:ext uri="{FF2B5EF4-FFF2-40B4-BE49-F238E27FC236}">
                    <a16:creationId xmlns:a16="http://schemas.microsoft.com/office/drawing/2014/main" id="{0511EC37-B2F3-DFF4-E0F4-3217A79B86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0249" y="3365765"/>
                <a:ext cx="1564080" cy="879795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2180564-EBB4-3527-8DCB-315D73153C91}"/>
              </a:ext>
            </a:extLst>
          </p:cNvPr>
          <p:cNvSpPr txBox="1"/>
          <p:nvPr/>
        </p:nvSpPr>
        <p:spPr>
          <a:xfrm>
            <a:off x="660272" y="4304263"/>
            <a:ext cx="16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</a:rPr>
              <a:t>INTRODUCTION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069A9D-9848-DE39-E459-6DDCBD6E6C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251" y="33298"/>
            <a:ext cx="1350304" cy="1632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482428-31E9-9B28-C75C-308F2516DD7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0"/>
                    </a14:imgEffect>
                    <a14:imgEffect>
                      <a14:brightnessContrast bright="100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77" y="4972300"/>
            <a:ext cx="1099836" cy="1099836"/>
          </a:xfrm>
          <a:prstGeom prst="rect">
            <a:avLst/>
          </a:prstGeom>
        </p:spPr>
      </p:pic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1F44C44-91EE-05D5-5C75-7FE1B1F3C3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900" y="4799227"/>
            <a:ext cx="1288659" cy="12886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54793E-1F84-5D99-2C87-10E37FC45E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72000"/>
                    </a14:imgEffect>
                    <a14:imgEffect>
                      <a14:brightnessContrast bright="100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539" y="3183298"/>
            <a:ext cx="1074921" cy="1074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89844E-DA0F-592A-D650-7C76A9ED1DD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100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197" y="3183298"/>
            <a:ext cx="1074921" cy="10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62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5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3EF112E-DB87-CFE4-0914-4F3911BBD3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48378" r="-186" b="9072"/>
          <a:stretch/>
        </p:blipFill>
        <p:spPr>
          <a:xfrm>
            <a:off x="14026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420841-A6A8-CBE9-09D6-6F8E4A22E69D}"/>
              </a:ext>
            </a:extLst>
          </p:cNvPr>
          <p:cNvSpPr/>
          <p:nvPr/>
        </p:nvSpPr>
        <p:spPr>
          <a:xfrm>
            <a:off x="2946424" y="511629"/>
            <a:ext cx="6299151" cy="1569660"/>
          </a:xfrm>
          <a:prstGeom prst="rect">
            <a:avLst/>
          </a:prstGeom>
          <a:solidFill>
            <a:schemeClr val="tx1">
              <a:lumMod val="50000"/>
              <a:lumOff val="50000"/>
              <a:alpha val="25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5B7CF3-F091-4652-194F-DE1C6083AE73}"/>
              </a:ext>
            </a:extLst>
          </p:cNvPr>
          <p:cNvSpPr txBox="1"/>
          <p:nvPr/>
        </p:nvSpPr>
        <p:spPr>
          <a:xfrm>
            <a:off x="3068320" y="531949"/>
            <a:ext cx="6055360" cy="1569660"/>
          </a:xfrm>
          <a:prstGeom prst="rect">
            <a:avLst/>
          </a:prstGeom>
          <a:noFill/>
          <a:ln>
            <a:noFill/>
          </a:ln>
          <a:effectLst>
            <a:outerShdw blurRad="76200" dist="114300" dir="10200000" algn="t" rotWithShape="0">
              <a:prstClr val="black">
                <a:alpha val="53000"/>
              </a:prstClr>
            </a:outerShdw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bg1"/>
                </a:solidFill>
                <a:latin typeface="Aptos ExtraBold" panose="020B0004020202020204" pitchFamily="34" charset="0"/>
              </a:rPr>
              <a:t>CONTENT </a:t>
            </a:r>
            <a:endParaRPr lang="en-US" sz="9600" dirty="0">
              <a:solidFill>
                <a:schemeClr val="bg1"/>
              </a:solidFill>
              <a:latin typeface="Aptos ExtraBold" panose="020B0004020202020204" pitchFamily="34" charset="0"/>
            </a:endParaRPr>
          </a:p>
        </p:txBody>
      </p:sp>
      <p:sp useBgFill="1"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A2A2034-5E61-C647-3570-E8918BC2917B}"/>
              </a:ext>
            </a:extLst>
          </p:cNvPr>
          <p:cNvSpPr/>
          <p:nvPr/>
        </p:nvSpPr>
        <p:spPr>
          <a:xfrm>
            <a:off x="348555" y="2650391"/>
            <a:ext cx="2311560" cy="2148836"/>
          </a:xfrm>
          <a:prstGeom prst="roundRect">
            <a:avLst/>
          </a:prstGeom>
          <a:ln>
            <a:noFill/>
          </a:ln>
          <a:effectLst>
            <a:innerShdw blurRad="254000">
              <a:schemeClr val="bg2">
                <a:lumMod val="75000"/>
                <a:alpha val="8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2438D34-29C9-6A2A-08C8-54CA9450E564}"/>
              </a:ext>
            </a:extLst>
          </p:cNvPr>
          <p:cNvSpPr/>
          <p:nvPr/>
        </p:nvSpPr>
        <p:spPr>
          <a:xfrm>
            <a:off x="2660115" y="4447800"/>
            <a:ext cx="2311560" cy="2148836"/>
          </a:xfrm>
          <a:prstGeom prst="roundRect">
            <a:avLst/>
          </a:prstGeom>
          <a:ln>
            <a:noFill/>
          </a:ln>
          <a:effectLst>
            <a:innerShdw blurRad="254000">
              <a:schemeClr val="bg2">
                <a:lumMod val="75000"/>
                <a:alpha val="8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6653A0-E8CC-EDAC-AD7A-6A1226453C5F}"/>
              </a:ext>
            </a:extLst>
          </p:cNvPr>
          <p:cNvSpPr/>
          <p:nvPr/>
        </p:nvSpPr>
        <p:spPr>
          <a:xfrm>
            <a:off x="4954246" y="2650391"/>
            <a:ext cx="2311560" cy="2148836"/>
          </a:xfrm>
          <a:prstGeom prst="roundRect">
            <a:avLst/>
          </a:prstGeom>
          <a:ln>
            <a:noFill/>
          </a:ln>
          <a:effectLst>
            <a:innerShdw blurRad="254000">
              <a:schemeClr val="bg2">
                <a:lumMod val="75000"/>
                <a:alpha val="8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67851E1-8C6C-534F-84BA-566FA1D13645}"/>
              </a:ext>
            </a:extLst>
          </p:cNvPr>
          <p:cNvSpPr/>
          <p:nvPr/>
        </p:nvSpPr>
        <p:spPr>
          <a:xfrm>
            <a:off x="7259640" y="4447800"/>
            <a:ext cx="2311560" cy="2148836"/>
          </a:xfrm>
          <a:prstGeom prst="roundRect">
            <a:avLst/>
          </a:prstGeom>
          <a:ln>
            <a:noFill/>
          </a:ln>
          <a:effectLst>
            <a:innerShdw blurRad="254000">
              <a:schemeClr val="bg2">
                <a:lumMod val="75000"/>
                <a:alpha val="8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9167467-4F4C-EABA-EFDE-2E6CC5A159AC}"/>
              </a:ext>
            </a:extLst>
          </p:cNvPr>
          <p:cNvSpPr/>
          <p:nvPr/>
        </p:nvSpPr>
        <p:spPr>
          <a:xfrm>
            <a:off x="9556057" y="2650391"/>
            <a:ext cx="2311560" cy="2148836"/>
          </a:xfrm>
          <a:prstGeom prst="roundRect">
            <a:avLst/>
          </a:prstGeom>
          <a:ln>
            <a:noFill/>
          </a:ln>
          <a:effectLst>
            <a:innerShdw blurRad="254000">
              <a:schemeClr val="bg2">
                <a:lumMod val="75000"/>
                <a:alpha val="8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5031BA4-9DD2-7F8E-DF7E-061848ED57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279" y="4596819"/>
            <a:ext cx="557766" cy="5577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F25E14-C2D8-3495-6B7B-019B3BD1D98E}"/>
              </a:ext>
            </a:extLst>
          </p:cNvPr>
          <p:cNvSpPr txBox="1"/>
          <p:nvPr/>
        </p:nvSpPr>
        <p:spPr>
          <a:xfrm>
            <a:off x="3227703" y="6141385"/>
            <a:ext cx="117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</a:rPr>
              <a:t>SOLUTION</a:t>
            </a:r>
            <a:endParaRPr lang="en-US" b="1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B6B29DB7-7679-915A-1919-A58041D456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258553"/>
                  </p:ext>
                </p:extLst>
              </p:nvPr>
            </p:nvGraphicFramePr>
            <p:xfrm>
              <a:off x="2984934" y="5238945"/>
              <a:ext cx="1661921" cy="896808"/>
            </p:xfrm>
            <a:graphic>
              <a:graphicData uri="http://schemas.microsoft.com/office/powerpoint/2016/slidezoom">
                <pslz:sldZm>
                  <pslz:sldZmObj sldId="277" cId="1322601496">
                    <pslz:zmPr id="{7E17BD53-BD8B-4E63-9D8A-364E7ED04064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61921" cy="896808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76200" dist="38100" dir="7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extLst>
                  <a:ext uri="{FF2B5EF4-FFF2-40B4-BE49-F238E27FC236}">
                    <a16:creationId xmlns:a16="http://schemas.microsoft.com/office/drawing/2014/main" id="{B6B29DB7-7679-915A-1919-A58041D456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84934" y="5238945"/>
                <a:ext cx="1661921" cy="896808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146249E-C6F0-21A2-9ADE-A20AD12817C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251" y="33298"/>
            <a:ext cx="1350304" cy="1632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FA4683-0BF7-DBF1-E97A-7888C0063EC8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5643"/>
                    </a14:imgEffect>
                    <a14:imgEffect>
                      <a14:saturation sat="0"/>
                    </a14:imgEffect>
                    <a14:imgEffect>
                      <a14:brightnessContrast bright="100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27" y="3284898"/>
            <a:ext cx="879816" cy="879816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F780341-1405-AE5D-6EDC-04FEC68CFFA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100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900" y="4799227"/>
            <a:ext cx="1288659" cy="12886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1AEBF3-AFE6-0B09-A0D6-AB07CCAF4F1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72000"/>
                    </a14:imgEffect>
                    <a14:imgEffect>
                      <a14:brightnessContrast bright="100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539" y="3183298"/>
            <a:ext cx="1074921" cy="1074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BB1437-7849-9B3A-C82E-4A2B80D3D6F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100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197" y="3183298"/>
            <a:ext cx="1074921" cy="10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29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5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F228C50-6342-980F-4A9E-47EDC80540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48378" r="-186" b="9072"/>
          <a:stretch/>
        </p:blipFill>
        <p:spPr>
          <a:xfrm>
            <a:off x="14026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420841-A6A8-CBE9-09D6-6F8E4A22E69D}"/>
              </a:ext>
            </a:extLst>
          </p:cNvPr>
          <p:cNvSpPr/>
          <p:nvPr/>
        </p:nvSpPr>
        <p:spPr>
          <a:xfrm>
            <a:off x="2946424" y="511629"/>
            <a:ext cx="6299151" cy="1569660"/>
          </a:xfrm>
          <a:prstGeom prst="rect">
            <a:avLst/>
          </a:prstGeom>
          <a:solidFill>
            <a:schemeClr val="tx1">
              <a:lumMod val="50000"/>
              <a:lumOff val="50000"/>
              <a:alpha val="25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5B7CF3-F091-4652-194F-DE1C6083AE73}"/>
              </a:ext>
            </a:extLst>
          </p:cNvPr>
          <p:cNvSpPr txBox="1"/>
          <p:nvPr/>
        </p:nvSpPr>
        <p:spPr>
          <a:xfrm>
            <a:off x="3068320" y="531949"/>
            <a:ext cx="6055360" cy="1569660"/>
          </a:xfrm>
          <a:prstGeom prst="rect">
            <a:avLst/>
          </a:prstGeom>
          <a:noFill/>
          <a:ln>
            <a:noFill/>
          </a:ln>
          <a:effectLst>
            <a:outerShdw blurRad="76200" dist="114300" dir="10200000" algn="t" rotWithShape="0">
              <a:prstClr val="black">
                <a:alpha val="53000"/>
              </a:prstClr>
            </a:outerShdw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bg1"/>
                </a:solidFill>
                <a:latin typeface="Aptos ExtraBold" panose="020B0004020202020204" pitchFamily="34" charset="0"/>
              </a:rPr>
              <a:t>CONTENT </a:t>
            </a:r>
            <a:endParaRPr lang="en-US" sz="9600" dirty="0">
              <a:solidFill>
                <a:schemeClr val="bg1"/>
              </a:solidFill>
              <a:latin typeface="Aptos ExtraBold" panose="020B0004020202020204" pitchFamily="34" charset="0"/>
            </a:endParaRPr>
          </a:p>
        </p:txBody>
      </p:sp>
      <p:sp useBgFill="1"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A2A2034-5E61-C647-3570-E8918BC2917B}"/>
              </a:ext>
            </a:extLst>
          </p:cNvPr>
          <p:cNvSpPr/>
          <p:nvPr/>
        </p:nvSpPr>
        <p:spPr>
          <a:xfrm>
            <a:off x="348555" y="2650391"/>
            <a:ext cx="2311560" cy="2148836"/>
          </a:xfrm>
          <a:prstGeom prst="roundRect">
            <a:avLst/>
          </a:prstGeom>
          <a:ln>
            <a:noFill/>
          </a:ln>
          <a:effectLst>
            <a:innerShdw blurRad="254000">
              <a:schemeClr val="bg2">
                <a:lumMod val="75000"/>
                <a:alpha val="8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2438D34-29C9-6A2A-08C8-54CA9450E564}"/>
              </a:ext>
            </a:extLst>
          </p:cNvPr>
          <p:cNvSpPr/>
          <p:nvPr/>
        </p:nvSpPr>
        <p:spPr>
          <a:xfrm>
            <a:off x="2660115" y="4447800"/>
            <a:ext cx="2311560" cy="2148836"/>
          </a:xfrm>
          <a:prstGeom prst="roundRect">
            <a:avLst/>
          </a:prstGeom>
          <a:ln>
            <a:noFill/>
          </a:ln>
          <a:effectLst>
            <a:innerShdw blurRad="254000">
              <a:schemeClr val="bg2">
                <a:lumMod val="75000"/>
                <a:alpha val="8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6653A0-E8CC-EDAC-AD7A-6A1226453C5F}"/>
              </a:ext>
            </a:extLst>
          </p:cNvPr>
          <p:cNvSpPr/>
          <p:nvPr/>
        </p:nvSpPr>
        <p:spPr>
          <a:xfrm>
            <a:off x="4954246" y="2650391"/>
            <a:ext cx="2311560" cy="2148836"/>
          </a:xfrm>
          <a:prstGeom prst="roundRect">
            <a:avLst/>
          </a:prstGeom>
          <a:ln>
            <a:noFill/>
          </a:ln>
          <a:effectLst>
            <a:innerShdw blurRad="254000">
              <a:schemeClr val="bg2">
                <a:lumMod val="75000"/>
                <a:alpha val="8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67851E1-8C6C-534F-84BA-566FA1D13645}"/>
              </a:ext>
            </a:extLst>
          </p:cNvPr>
          <p:cNvSpPr/>
          <p:nvPr/>
        </p:nvSpPr>
        <p:spPr>
          <a:xfrm>
            <a:off x="7259640" y="4447800"/>
            <a:ext cx="2311560" cy="2148836"/>
          </a:xfrm>
          <a:prstGeom prst="roundRect">
            <a:avLst/>
          </a:prstGeom>
          <a:ln>
            <a:noFill/>
          </a:ln>
          <a:effectLst>
            <a:innerShdw blurRad="254000">
              <a:schemeClr val="bg2">
                <a:lumMod val="75000"/>
                <a:alpha val="8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9167467-4F4C-EABA-EFDE-2E6CC5A159AC}"/>
              </a:ext>
            </a:extLst>
          </p:cNvPr>
          <p:cNvSpPr/>
          <p:nvPr/>
        </p:nvSpPr>
        <p:spPr>
          <a:xfrm>
            <a:off x="9556057" y="2650391"/>
            <a:ext cx="2311560" cy="2148836"/>
          </a:xfrm>
          <a:prstGeom prst="roundRect">
            <a:avLst/>
          </a:prstGeom>
          <a:ln>
            <a:noFill/>
          </a:ln>
          <a:effectLst>
            <a:innerShdw blurRad="254000">
              <a:schemeClr val="bg2">
                <a:lumMod val="75000"/>
                <a:alpha val="8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51DE238-3620-418E-22A0-BF68A35972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2000"/>
                    </a14:imgEffect>
                    <a14:imgEffect>
                      <a14:brightnessContrast bright="100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881" y="2811675"/>
            <a:ext cx="556237" cy="5562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398972-A033-FA53-7F0C-CA58B13FB4FD}"/>
              </a:ext>
            </a:extLst>
          </p:cNvPr>
          <p:cNvSpPr txBox="1"/>
          <p:nvPr/>
        </p:nvSpPr>
        <p:spPr>
          <a:xfrm>
            <a:off x="5403790" y="4351392"/>
            <a:ext cx="1432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</a:rPr>
              <a:t>REALISATION</a:t>
            </a:r>
            <a:endParaRPr lang="en-US" b="1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6E87226D-7F48-FCC2-EC2A-E7DA851746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604009"/>
                  </p:ext>
                </p:extLst>
              </p:nvPr>
            </p:nvGraphicFramePr>
            <p:xfrm>
              <a:off x="5258337" y="3413328"/>
              <a:ext cx="1723091" cy="969238"/>
            </p:xfrm>
            <a:graphic>
              <a:graphicData uri="http://schemas.microsoft.com/office/powerpoint/2016/slidezoom">
                <pslz:sldZm>
                  <pslz:sldZmObj sldId="271" cId="1945790319">
                    <pslz:zmPr id="{FA9AC2A4-2E61-402F-89C3-11AE9A8CBEDD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23091" cy="969238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76200" dist="38100" dir="7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extLst>
                  <a:ext uri="{FF2B5EF4-FFF2-40B4-BE49-F238E27FC236}">
                    <a16:creationId xmlns:a16="http://schemas.microsoft.com/office/drawing/2014/main" id="{6E87226D-7F48-FCC2-EC2A-E7DA851746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58337" y="3413328"/>
                <a:ext cx="1723091" cy="969238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53B533F-E1E6-0A72-3561-4CEFB4BDCE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251" y="33298"/>
            <a:ext cx="1350304" cy="1632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C7171-9F17-BC87-EB99-A142AF9B0FEF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5643"/>
                    </a14:imgEffect>
                    <a14:imgEffect>
                      <a14:saturation sat="0"/>
                    </a14:imgEffect>
                    <a14:imgEffect>
                      <a14:brightnessContrast bright="100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27" y="3284898"/>
            <a:ext cx="879816" cy="879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C364CF-7BC0-954B-3AA7-EAFE17D6138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0"/>
                    </a14:imgEffect>
                    <a14:imgEffect>
                      <a14:brightnessContrast bright="100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77" y="4972300"/>
            <a:ext cx="1099836" cy="1099836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7D3C18-4B9E-A817-3A2E-6C9E85ED3F4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100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900" y="4799227"/>
            <a:ext cx="1288659" cy="12886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331397-E290-A17D-7AE3-BCD0ED04CE1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100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197" y="3183298"/>
            <a:ext cx="1074921" cy="10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77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5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AC1642B-CC60-ACB3-F0E4-B5F9032535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48378" r="-186" b="9072"/>
          <a:stretch/>
        </p:blipFill>
        <p:spPr>
          <a:xfrm>
            <a:off x="14026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420841-A6A8-CBE9-09D6-6F8E4A22E69D}"/>
              </a:ext>
            </a:extLst>
          </p:cNvPr>
          <p:cNvSpPr/>
          <p:nvPr/>
        </p:nvSpPr>
        <p:spPr>
          <a:xfrm>
            <a:off x="2946424" y="511629"/>
            <a:ext cx="6299151" cy="1569660"/>
          </a:xfrm>
          <a:prstGeom prst="rect">
            <a:avLst/>
          </a:prstGeom>
          <a:solidFill>
            <a:schemeClr val="tx1">
              <a:lumMod val="50000"/>
              <a:lumOff val="50000"/>
              <a:alpha val="25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5B7CF3-F091-4652-194F-DE1C6083AE73}"/>
              </a:ext>
            </a:extLst>
          </p:cNvPr>
          <p:cNvSpPr txBox="1"/>
          <p:nvPr/>
        </p:nvSpPr>
        <p:spPr>
          <a:xfrm>
            <a:off x="3068320" y="531949"/>
            <a:ext cx="6055360" cy="1569660"/>
          </a:xfrm>
          <a:prstGeom prst="rect">
            <a:avLst/>
          </a:prstGeom>
          <a:noFill/>
          <a:ln>
            <a:noFill/>
          </a:ln>
          <a:effectLst>
            <a:outerShdw blurRad="76200" dist="114300" dir="10200000" algn="t" rotWithShape="0">
              <a:prstClr val="black">
                <a:alpha val="53000"/>
              </a:prstClr>
            </a:outerShdw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bg1"/>
                </a:solidFill>
                <a:latin typeface="Aptos ExtraBold" panose="020B0004020202020204" pitchFamily="34" charset="0"/>
              </a:rPr>
              <a:t>CONTENT </a:t>
            </a:r>
            <a:endParaRPr lang="en-US" sz="9600" dirty="0">
              <a:solidFill>
                <a:schemeClr val="bg1"/>
              </a:solidFill>
              <a:latin typeface="Aptos ExtraBold" panose="020B0004020202020204" pitchFamily="34" charset="0"/>
            </a:endParaRPr>
          </a:p>
        </p:txBody>
      </p:sp>
      <p:sp useBgFill="1"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A2A2034-5E61-C647-3570-E8918BC2917B}"/>
              </a:ext>
            </a:extLst>
          </p:cNvPr>
          <p:cNvSpPr/>
          <p:nvPr/>
        </p:nvSpPr>
        <p:spPr>
          <a:xfrm>
            <a:off x="348555" y="2650391"/>
            <a:ext cx="2311560" cy="2148836"/>
          </a:xfrm>
          <a:prstGeom prst="roundRect">
            <a:avLst/>
          </a:prstGeom>
          <a:ln>
            <a:noFill/>
          </a:ln>
          <a:effectLst>
            <a:innerShdw blurRad="254000">
              <a:schemeClr val="bg2">
                <a:lumMod val="75000"/>
                <a:alpha val="8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2438D34-29C9-6A2A-08C8-54CA9450E564}"/>
              </a:ext>
            </a:extLst>
          </p:cNvPr>
          <p:cNvSpPr/>
          <p:nvPr/>
        </p:nvSpPr>
        <p:spPr>
          <a:xfrm>
            <a:off x="2660115" y="4447800"/>
            <a:ext cx="2311560" cy="2148836"/>
          </a:xfrm>
          <a:prstGeom prst="roundRect">
            <a:avLst/>
          </a:prstGeom>
          <a:ln>
            <a:noFill/>
          </a:ln>
          <a:effectLst>
            <a:innerShdw blurRad="254000">
              <a:schemeClr val="bg2">
                <a:lumMod val="75000"/>
                <a:alpha val="8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6653A0-E8CC-EDAC-AD7A-6A1226453C5F}"/>
              </a:ext>
            </a:extLst>
          </p:cNvPr>
          <p:cNvSpPr/>
          <p:nvPr/>
        </p:nvSpPr>
        <p:spPr>
          <a:xfrm>
            <a:off x="4954246" y="2650391"/>
            <a:ext cx="2311560" cy="2148836"/>
          </a:xfrm>
          <a:prstGeom prst="roundRect">
            <a:avLst/>
          </a:prstGeom>
          <a:ln>
            <a:noFill/>
          </a:ln>
          <a:effectLst>
            <a:innerShdw blurRad="254000">
              <a:schemeClr val="bg2">
                <a:lumMod val="75000"/>
                <a:alpha val="8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67851E1-8C6C-534F-84BA-566FA1D13645}"/>
              </a:ext>
            </a:extLst>
          </p:cNvPr>
          <p:cNvSpPr/>
          <p:nvPr/>
        </p:nvSpPr>
        <p:spPr>
          <a:xfrm>
            <a:off x="7259640" y="4447800"/>
            <a:ext cx="2311560" cy="2148836"/>
          </a:xfrm>
          <a:prstGeom prst="roundRect">
            <a:avLst/>
          </a:prstGeom>
          <a:ln>
            <a:noFill/>
          </a:ln>
          <a:effectLst>
            <a:innerShdw blurRad="254000">
              <a:schemeClr val="bg2">
                <a:lumMod val="75000"/>
                <a:alpha val="8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9167467-4F4C-EABA-EFDE-2E6CC5A159AC}"/>
              </a:ext>
            </a:extLst>
          </p:cNvPr>
          <p:cNvSpPr/>
          <p:nvPr/>
        </p:nvSpPr>
        <p:spPr>
          <a:xfrm>
            <a:off x="9556057" y="2650391"/>
            <a:ext cx="2311560" cy="2148836"/>
          </a:xfrm>
          <a:prstGeom prst="roundRect">
            <a:avLst/>
          </a:prstGeom>
          <a:ln>
            <a:noFill/>
          </a:ln>
          <a:effectLst>
            <a:innerShdw blurRad="254000">
              <a:schemeClr val="bg2">
                <a:lumMod val="75000"/>
                <a:alpha val="8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B19853-847E-5B00-12F9-68C92AD05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64" y="4502371"/>
            <a:ext cx="717046" cy="7170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6F0CA1-0F4C-5EEE-D257-3917821B8D26}"/>
              </a:ext>
            </a:extLst>
          </p:cNvPr>
          <p:cNvSpPr txBox="1"/>
          <p:nvPr/>
        </p:nvSpPr>
        <p:spPr>
          <a:xfrm>
            <a:off x="7796308" y="6141385"/>
            <a:ext cx="123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</a:rPr>
              <a:t>OUR TEAM</a:t>
            </a:r>
            <a:endParaRPr lang="en-US" b="1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A75E5B08-AD95-31DC-7019-2E2E776DA2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7681916"/>
                  </p:ext>
                </p:extLst>
              </p:nvPr>
            </p:nvGraphicFramePr>
            <p:xfrm>
              <a:off x="7521130" y="5121005"/>
              <a:ext cx="1787913" cy="1005701"/>
            </p:xfrm>
            <a:graphic>
              <a:graphicData uri="http://schemas.microsoft.com/office/powerpoint/2016/slidezoom">
                <pslz:sldZm>
                  <pslz:sldZmObj sldId="276" cId="2905618935">
                    <pslz:zmPr id="{7288CDDF-F4A8-4FCA-817E-87E929B24FCB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87913" cy="1005701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76200" dist="38100" dir="7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extLst>
                  <a:ext uri="{FF2B5EF4-FFF2-40B4-BE49-F238E27FC236}">
                    <a16:creationId xmlns:a16="http://schemas.microsoft.com/office/drawing/2014/main" id="{A75E5B08-AD95-31DC-7019-2E2E776DA2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21130" y="5121005"/>
                <a:ext cx="1787913" cy="100570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6832FEF-12AD-8564-F004-C39D56EED4A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251" y="33298"/>
            <a:ext cx="1350304" cy="1632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E6572A-04EA-9D26-845D-46E7508DBBDE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5643"/>
                    </a14:imgEffect>
                    <a14:imgEffect>
                      <a14:saturation sat="0"/>
                    </a14:imgEffect>
                    <a14:imgEffect>
                      <a14:brightnessContrast bright="100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27" y="3284898"/>
            <a:ext cx="879816" cy="879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938ED0-4870-5075-1022-D5A8C2DB2E2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0"/>
                    </a14:imgEffect>
                    <a14:imgEffect>
                      <a14:brightnessContrast bright="100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77" y="4972300"/>
            <a:ext cx="1099836" cy="10998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74CDB0-6EEE-B98C-3860-BE548F52FD1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72000"/>
                    </a14:imgEffect>
                    <a14:imgEffect>
                      <a14:brightnessContrast bright="100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539" y="3183298"/>
            <a:ext cx="1074921" cy="1074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721A22-A75A-E264-E6EE-6DC5497F0EA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100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197" y="3183298"/>
            <a:ext cx="1074921" cy="10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94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5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A846878-7B15-BAE9-63E5-4F4DC3D89C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48378" r="-186" b="9072"/>
          <a:stretch/>
        </p:blipFill>
        <p:spPr>
          <a:xfrm>
            <a:off x="14026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420841-A6A8-CBE9-09D6-6F8E4A22E69D}"/>
              </a:ext>
            </a:extLst>
          </p:cNvPr>
          <p:cNvSpPr/>
          <p:nvPr/>
        </p:nvSpPr>
        <p:spPr>
          <a:xfrm>
            <a:off x="2946424" y="511629"/>
            <a:ext cx="6299151" cy="1569660"/>
          </a:xfrm>
          <a:prstGeom prst="rect">
            <a:avLst/>
          </a:prstGeom>
          <a:solidFill>
            <a:schemeClr val="tx1">
              <a:lumMod val="50000"/>
              <a:lumOff val="50000"/>
              <a:alpha val="25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5B7CF3-F091-4652-194F-DE1C6083AE73}"/>
              </a:ext>
            </a:extLst>
          </p:cNvPr>
          <p:cNvSpPr txBox="1"/>
          <p:nvPr/>
        </p:nvSpPr>
        <p:spPr>
          <a:xfrm>
            <a:off x="3068320" y="531949"/>
            <a:ext cx="6055360" cy="1569660"/>
          </a:xfrm>
          <a:prstGeom prst="rect">
            <a:avLst/>
          </a:prstGeom>
          <a:noFill/>
          <a:ln>
            <a:noFill/>
          </a:ln>
          <a:effectLst>
            <a:outerShdw blurRad="76200" dist="114300" dir="10200000" algn="t" rotWithShape="0">
              <a:prstClr val="black">
                <a:alpha val="53000"/>
              </a:prstClr>
            </a:outerShdw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bg1"/>
                </a:solidFill>
                <a:latin typeface="Aptos ExtraBold" panose="020B0004020202020204" pitchFamily="34" charset="0"/>
              </a:rPr>
              <a:t>CONTENT </a:t>
            </a:r>
            <a:endParaRPr lang="en-US" sz="9600" dirty="0">
              <a:solidFill>
                <a:schemeClr val="bg1"/>
              </a:solidFill>
              <a:latin typeface="Aptos ExtraBold" panose="020B0004020202020204" pitchFamily="34" charset="0"/>
            </a:endParaRPr>
          </a:p>
        </p:txBody>
      </p:sp>
      <p:sp useBgFill="1"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A2A2034-5E61-C647-3570-E8918BC2917B}"/>
              </a:ext>
            </a:extLst>
          </p:cNvPr>
          <p:cNvSpPr/>
          <p:nvPr/>
        </p:nvSpPr>
        <p:spPr>
          <a:xfrm>
            <a:off x="348555" y="2650391"/>
            <a:ext cx="2311560" cy="2148836"/>
          </a:xfrm>
          <a:prstGeom prst="roundRect">
            <a:avLst/>
          </a:prstGeom>
          <a:ln>
            <a:noFill/>
          </a:ln>
          <a:effectLst>
            <a:innerShdw blurRad="254000">
              <a:schemeClr val="bg2">
                <a:lumMod val="75000"/>
                <a:alpha val="8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2438D34-29C9-6A2A-08C8-54CA9450E564}"/>
              </a:ext>
            </a:extLst>
          </p:cNvPr>
          <p:cNvSpPr/>
          <p:nvPr/>
        </p:nvSpPr>
        <p:spPr>
          <a:xfrm>
            <a:off x="2660115" y="4447800"/>
            <a:ext cx="2311560" cy="2148836"/>
          </a:xfrm>
          <a:prstGeom prst="roundRect">
            <a:avLst/>
          </a:prstGeom>
          <a:ln>
            <a:noFill/>
          </a:ln>
          <a:effectLst>
            <a:innerShdw blurRad="254000">
              <a:schemeClr val="bg2">
                <a:lumMod val="75000"/>
                <a:alpha val="8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6653A0-E8CC-EDAC-AD7A-6A1226453C5F}"/>
              </a:ext>
            </a:extLst>
          </p:cNvPr>
          <p:cNvSpPr/>
          <p:nvPr/>
        </p:nvSpPr>
        <p:spPr>
          <a:xfrm>
            <a:off x="4954246" y="2650391"/>
            <a:ext cx="2311560" cy="2148836"/>
          </a:xfrm>
          <a:prstGeom prst="roundRect">
            <a:avLst/>
          </a:prstGeom>
          <a:ln>
            <a:noFill/>
          </a:ln>
          <a:effectLst>
            <a:innerShdw blurRad="254000">
              <a:schemeClr val="bg2">
                <a:lumMod val="75000"/>
                <a:alpha val="8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67851E1-8C6C-534F-84BA-566FA1D13645}"/>
              </a:ext>
            </a:extLst>
          </p:cNvPr>
          <p:cNvSpPr/>
          <p:nvPr/>
        </p:nvSpPr>
        <p:spPr>
          <a:xfrm>
            <a:off x="7259640" y="4447800"/>
            <a:ext cx="2311560" cy="2148836"/>
          </a:xfrm>
          <a:prstGeom prst="roundRect">
            <a:avLst/>
          </a:prstGeom>
          <a:ln>
            <a:noFill/>
          </a:ln>
          <a:effectLst>
            <a:innerShdw blurRad="254000">
              <a:schemeClr val="bg2">
                <a:lumMod val="75000"/>
                <a:alpha val="8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9167467-4F4C-EABA-EFDE-2E6CC5A159AC}"/>
              </a:ext>
            </a:extLst>
          </p:cNvPr>
          <p:cNvSpPr/>
          <p:nvPr/>
        </p:nvSpPr>
        <p:spPr>
          <a:xfrm>
            <a:off x="9556057" y="2650391"/>
            <a:ext cx="2311560" cy="2148836"/>
          </a:xfrm>
          <a:prstGeom prst="roundRect">
            <a:avLst/>
          </a:prstGeom>
          <a:ln>
            <a:noFill/>
          </a:ln>
          <a:effectLst>
            <a:innerShdw blurRad="254000">
              <a:schemeClr val="bg2">
                <a:lumMod val="75000"/>
                <a:alpha val="8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BF3032E-1A94-8305-4574-41280CBA82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237" y="2800272"/>
            <a:ext cx="421659" cy="4216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CBE99B-3ACB-5AC9-3C44-6BDE1ACCB53A}"/>
              </a:ext>
            </a:extLst>
          </p:cNvPr>
          <p:cNvSpPr txBox="1"/>
          <p:nvPr/>
        </p:nvSpPr>
        <p:spPr>
          <a:xfrm>
            <a:off x="9984362" y="4321258"/>
            <a:ext cx="1454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</a:rPr>
              <a:t>CONCLUSION</a:t>
            </a:r>
            <a:endParaRPr lang="en-US" b="1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11AB443E-890D-EDBD-EABD-73902BE5DC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418235"/>
                  </p:ext>
                </p:extLst>
              </p:nvPr>
            </p:nvGraphicFramePr>
            <p:xfrm>
              <a:off x="9856796" y="3332675"/>
              <a:ext cx="1722617" cy="968972"/>
            </p:xfrm>
            <a:graphic>
              <a:graphicData uri="http://schemas.microsoft.com/office/powerpoint/2016/slidezoom">
                <pslz:sldZm>
                  <pslz:sldZmObj sldId="278" cId="2494917735">
                    <pslz:zmPr id="{45142755-1122-406B-9D53-6D6CBDC3F7C7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22617" cy="968972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76200" dist="38100" dir="7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extLst>
                  <a:ext uri="{FF2B5EF4-FFF2-40B4-BE49-F238E27FC236}">
                    <a16:creationId xmlns:a16="http://schemas.microsoft.com/office/drawing/2014/main" id="{11AB443E-890D-EDBD-EABD-73902BE5DC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856796" y="3332675"/>
                <a:ext cx="1722617" cy="968972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E96085B-32DD-8867-A5F0-D61E36547F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251" y="33298"/>
            <a:ext cx="1350304" cy="1632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7C7498-D3F9-38E2-0B03-E5CFE59E9735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5643"/>
                    </a14:imgEffect>
                    <a14:imgEffect>
                      <a14:saturation sat="0"/>
                    </a14:imgEffect>
                    <a14:imgEffect>
                      <a14:brightnessContrast bright="100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27" y="3284898"/>
            <a:ext cx="879816" cy="879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646C42-95EF-F54C-1494-D0FFC7B54FA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0"/>
                    </a14:imgEffect>
                    <a14:imgEffect>
                      <a14:brightnessContrast bright="100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77" y="4972300"/>
            <a:ext cx="1099836" cy="1099836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6829D54-E224-82AF-8B2A-42E08EA553A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100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900" y="4799227"/>
            <a:ext cx="1288659" cy="12886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B42824-287B-34BD-C032-A966BA5F4F3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aturation sat="72000"/>
                    </a14:imgEffect>
                    <a14:imgEffect>
                      <a14:brightnessContrast bright="100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539" y="3183298"/>
            <a:ext cx="1074921" cy="10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63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5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76000"/>
                <a:lumOff val="24000"/>
                <a:alpha val="94000"/>
              </a:schemeClr>
            </a:gs>
            <a:gs pos="42000">
              <a:schemeClr val="accent3">
                <a:lumMod val="95000"/>
                <a:lumOff val="5000"/>
              </a:schemeClr>
            </a:gs>
            <a:gs pos="100000">
              <a:srgbClr val="8C8C8C">
                <a:lumMod val="78000"/>
                <a:lumOff val="22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DC57CAB-4522-9487-698E-0786A4D001FC}"/>
              </a:ext>
            </a:extLst>
          </p:cNvPr>
          <p:cNvSpPr/>
          <p:nvPr/>
        </p:nvSpPr>
        <p:spPr>
          <a:xfrm rot="16200000">
            <a:off x="4591050" y="683440"/>
            <a:ext cx="10035540" cy="7635240"/>
          </a:xfrm>
          <a:custGeom>
            <a:avLst/>
            <a:gdLst>
              <a:gd name="connsiteX0" fmla="*/ 2179320 w 11026141"/>
              <a:gd name="connsiteY0" fmla="*/ 5806441 h 7734301"/>
              <a:gd name="connsiteX1" fmla="*/ 1710690 w 11026141"/>
              <a:gd name="connsiteY1" fmla="*/ 6743701 h 7734301"/>
              <a:gd name="connsiteX2" fmla="*/ 468630 w 11026141"/>
              <a:gd name="connsiteY2" fmla="*/ 6743701 h 7734301"/>
              <a:gd name="connsiteX3" fmla="*/ 0 w 11026141"/>
              <a:gd name="connsiteY3" fmla="*/ 5806441 h 7734301"/>
              <a:gd name="connsiteX4" fmla="*/ 468630 w 11026141"/>
              <a:gd name="connsiteY4" fmla="*/ 4869181 h 7734301"/>
              <a:gd name="connsiteX5" fmla="*/ 1710690 w 11026141"/>
              <a:gd name="connsiteY5" fmla="*/ 4869181 h 7734301"/>
              <a:gd name="connsiteX6" fmla="*/ 2179320 w 11026141"/>
              <a:gd name="connsiteY6" fmla="*/ 3855721 h 7734301"/>
              <a:gd name="connsiteX7" fmla="*/ 1710690 w 11026141"/>
              <a:gd name="connsiteY7" fmla="*/ 4792981 h 7734301"/>
              <a:gd name="connsiteX8" fmla="*/ 468630 w 11026141"/>
              <a:gd name="connsiteY8" fmla="*/ 4792981 h 7734301"/>
              <a:gd name="connsiteX9" fmla="*/ 0 w 11026141"/>
              <a:gd name="connsiteY9" fmla="*/ 3855721 h 7734301"/>
              <a:gd name="connsiteX10" fmla="*/ 468630 w 11026141"/>
              <a:gd name="connsiteY10" fmla="*/ 2918461 h 7734301"/>
              <a:gd name="connsiteX11" fmla="*/ 1710690 w 11026141"/>
              <a:gd name="connsiteY11" fmla="*/ 2918461 h 7734301"/>
              <a:gd name="connsiteX12" fmla="*/ 3954779 w 11026141"/>
              <a:gd name="connsiteY12" fmla="*/ 2872741 h 7734301"/>
              <a:gd name="connsiteX13" fmla="*/ 3486149 w 11026141"/>
              <a:gd name="connsiteY13" fmla="*/ 3810001 h 7734301"/>
              <a:gd name="connsiteX14" fmla="*/ 2244089 w 11026141"/>
              <a:gd name="connsiteY14" fmla="*/ 3810001 h 7734301"/>
              <a:gd name="connsiteX15" fmla="*/ 1775459 w 11026141"/>
              <a:gd name="connsiteY15" fmla="*/ 2872741 h 7734301"/>
              <a:gd name="connsiteX16" fmla="*/ 2244089 w 11026141"/>
              <a:gd name="connsiteY16" fmla="*/ 1935481 h 7734301"/>
              <a:gd name="connsiteX17" fmla="*/ 3486149 w 11026141"/>
              <a:gd name="connsiteY17" fmla="*/ 1935481 h 7734301"/>
              <a:gd name="connsiteX18" fmla="*/ 3954780 w 11026141"/>
              <a:gd name="connsiteY18" fmla="*/ 6774181 h 7734301"/>
              <a:gd name="connsiteX19" fmla="*/ 3486150 w 11026141"/>
              <a:gd name="connsiteY19" fmla="*/ 7711441 h 7734301"/>
              <a:gd name="connsiteX20" fmla="*/ 2244090 w 11026141"/>
              <a:gd name="connsiteY20" fmla="*/ 7711441 h 7734301"/>
              <a:gd name="connsiteX21" fmla="*/ 1775460 w 11026141"/>
              <a:gd name="connsiteY21" fmla="*/ 6774181 h 7734301"/>
              <a:gd name="connsiteX22" fmla="*/ 2244090 w 11026141"/>
              <a:gd name="connsiteY22" fmla="*/ 5836921 h 7734301"/>
              <a:gd name="connsiteX23" fmla="*/ 3486150 w 11026141"/>
              <a:gd name="connsiteY23" fmla="*/ 5836921 h 7734301"/>
              <a:gd name="connsiteX24" fmla="*/ 3954780 w 11026141"/>
              <a:gd name="connsiteY24" fmla="*/ 4823461 h 7734301"/>
              <a:gd name="connsiteX25" fmla="*/ 3486150 w 11026141"/>
              <a:gd name="connsiteY25" fmla="*/ 5760721 h 7734301"/>
              <a:gd name="connsiteX26" fmla="*/ 2244090 w 11026141"/>
              <a:gd name="connsiteY26" fmla="*/ 5760721 h 7734301"/>
              <a:gd name="connsiteX27" fmla="*/ 1775460 w 11026141"/>
              <a:gd name="connsiteY27" fmla="*/ 4823461 h 7734301"/>
              <a:gd name="connsiteX28" fmla="*/ 2244090 w 11026141"/>
              <a:gd name="connsiteY28" fmla="*/ 3886201 h 7734301"/>
              <a:gd name="connsiteX29" fmla="*/ 3486150 w 11026141"/>
              <a:gd name="connsiteY29" fmla="*/ 3886201 h 7734301"/>
              <a:gd name="connsiteX30" fmla="*/ 5714998 w 11026141"/>
              <a:gd name="connsiteY30" fmla="*/ 1905001 h 7734301"/>
              <a:gd name="connsiteX31" fmla="*/ 5246369 w 11026141"/>
              <a:gd name="connsiteY31" fmla="*/ 2842261 h 7734301"/>
              <a:gd name="connsiteX32" fmla="*/ 4004309 w 11026141"/>
              <a:gd name="connsiteY32" fmla="*/ 2842261 h 7734301"/>
              <a:gd name="connsiteX33" fmla="*/ 3535679 w 11026141"/>
              <a:gd name="connsiteY33" fmla="*/ 1905001 h 7734301"/>
              <a:gd name="connsiteX34" fmla="*/ 4004309 w 11026141"/>
              <a:gd name="connsiteY34" fmla="*/ 967741 h 7734301"/>
              <a:gd name="connsiteX35" fmla="*/ 5246369 w 11026141"/>
              <a:gd name="connsiteY35" fmla="*/ 967741 h 7734301"/>
              <a:gd name="connsiteX36" fmla="*/ 5714999 w 11026141"/>
              <a:gd name="connsiteY36" fmla="*/ 5806441 h 7734301"/>
              <a:gd name="connsiteX37" fmla="*/ 5246370 w 11026141"/>
              <a:gd name="connsiteY37" fmla="*/ 6743701 h 7734301"/>
              <a:gd name="connsiteX38" fmla="*/ 4004310 w 11026141"/>
              <a:gd name="connsiteY38" fmla="*/ 6743701 h 7734301"/>
              <a:gd name="connsiteX39" fmla="*/ 3535680 w 11026141"/>
              <a:gd name="connsiteY39" fmla="*/ 5806441 h 7734301"/>
              <a:gd name="connsiteX40" fmla="*/ 4004310 w 11026141"/>
              <a:gd name="connsiteY40" fmla="*/ 4869181 h 7734301"/>
              <a:gd name="connsiteX41" fmla="*/ 5246370 w 11026141"/>
              <a:gd name="connsiteY41" fmla="*/ 4869181 h 7734301"/>
              <a:gd name="connsiteX42" fmla="*/ 5714999 w 11026141"/>
              <a:gd name="connsiteY42" fmla="*/ 3855721 h 7734301"/>
              <a:gd name="connsiteX43" fmla="*/ 5246370 w 11026141"/>
              <a:gd name="connsiteY43" fmla="*/ 4792981 h 7734301"/>
              <a:gd name="connsiteX44" fmla="*/ 4004310 w 11026141"/>
              <a:gd name="connsiteY44" fmla="*/ 4792981 h 7734301"/>
              <a:gd name="connsiteX45" fmla="*/ 3535680 w 11026141"/>
              <a:gd name="connsiteY45" fmla="*/ 3855721 h 7734301"/>
              <a:gd name="connsiteX46" fmla="*/ 4004310 w 11026141"/>
              <a:gd name="connsiteY46" fmla="*/ 2918461 h 7734301"/>
              <a:gd name="connsiteX47" fmla="*/ 5246370 w 11026141"/>
              <a:gd name="connsiteY47" fmla="*/ 2918461 h 7734301"/>
              <a:gd name="connsiteX48" fmla="*/ 7495539 w 11026141"/>
              <a:gd name="connsiteY48" fmla="*/ 937260 h 7734301"/>
              <a:gd name="connsiteX49" fmla="*/ 7026909 w 11026141"/>
              <a:gd name="connsiteY49" fmla="*/ 1874520 h 7734301"/>
              <a:gd name="connsiteX50" fmla="*/ 5784849 w 11026141"/>
              <a:gd name="connsiteY50" fmla="*/ 1874520 h 7734301"/>
              <a:gd name="connsiteX51" fmla="*/ 5316220 w 11026141"/>
              <a:gd name="connsiteY51" fmla="*/ 937260 h 7734301"/>
              <a:gd name="connsiteX52" fmla="*/ 5784849 w 11026141"/>
              <a:gd name="connsiteY52" fmla="*/ 0 h 7734301"/>
              <a:gd name="connsiteX53" fmla="*/ 7026910 w 11026141"/>
              <a:gd name="connsiteY53" fmla="*/ 0 h 7734301"/>
              <a:gd name="connsiteX54" fmla="*/ 7505698 w 11026141"/>
              <a:gd name="connsiteY54" fmla="*/ 2872741 h 7734301"/>
              <a:gd name="connsiteX55" fmla="*/ 7037068 w 11026141"/>
              <a:gd name="connsiteY55" fmla="*/ 3810001 h 7734301"/>
              <a:gd name="connsiteX56" fmla="*/ 5795008 w 11026141"/>
              <a:gd name="connsiteY56" fmla="*/ 3810001 h 7734301"/>
              <a:gd name="connsiteX57" fmla="*/ 5326379 w 11026141"/>
              <a:gd name="connsiteY57" fmla="*/ 2872741 h 7734301"/>
              <a:gd name="connsiteX58" fmla="*/ 5795008 w 11026141"/>
              <a:gd name="connsiteY58" fmla="*/ 1935481 h 7734301"/>
              <a:gd name="connsiteX59" fmla="*/ 7037068 w 11026141"/>
              <a:gd name="connsiteY59" fmla="*/ 1935481 h 7734301"/>
              <a:gd name="connsiteX60" fmla="*/ 7505698 w 11026141"/>
              <a:gd name="connsiteY60" fmla="*/ 6774181 h 7734301"/>
              <a:gd name="connsiteX61" fmla="*/ 7037069 w 11026141"/>
              <a:gd name="connsiteY61" fmla="*/ 7711441 h 7734301"/>
              <a:gd name="connsiteX62" fmla="*/ 5795009 w 11026141"/>
              <a:gd name="connsiteY62" fmla="*/ 7711441 h 7734301"/>
              <a:gd name="connsiteX63" fmla="*/ 5326380 w 11026141"/>
              <a:gd name="connsiteY63" fmla="*/ 6774181 h 7734301"/>
              <a:gd name="connsiteX64" fmla="*/ 5795009 w 11026141"/>
              <a:gd name="connsiteY64" fmla="*/ 5836921 h 7734301"/>
              <a:gd name="connsiteX65" fmla="*/ 7037069 w 11026141"/>
              <a:gd name="connsiteY65" fmla="*/ 5836921 h 7734301"/>
              <a:gd name="connsiteX66" fmla="*/ 7505698 w 11026141"/>
              <a:gd name="connsiteY66" fmla="*/ 4823461 h 7734301"/>
              <a:gd name="connsiteX67" fmla="*/ 7037069 w 11026141"/>
              <a:gd name="connsiteY67" fmla="*/ 5760721 h 7734301"/>
              <a:gd name="connsiteX68" fmla="*/ 5795009 w 11026141"/>
              <a:gd name="connsiteY68" fmla="*/ 5760721 h 7734301"/>
              <a:gd name="connsiteX69" fmla="*/ 5326380 w 11026141"/>
              <a:gd name="connsiteY69" fmla="*/ 4823461 h 7734301"/>
              <a:gd name="connsiteX70" fmla="*/ 5795009 w 11026141"/>
              <a:gd name="connsiteY70" fmla="*/ 3886201 h 7734301"/>
              <a:gd name="connsiteX71" fmla="*/ 7037069 w 11026141"/>
              <a:gd name="connsiteY71" fmla="*/ 3886201 h 7734301"/>
              <a:gd name="connsiteX72" fmla="*/ 9260839 w 11026141"/>
              <a:gd name="connsiteY72" fmla="*/ 1920241 h 7734301"/>
              <a:gd name="connsiteX73" fmla="*/ 8792209 w 11026141"/>
              <a:gd name="connsiteY73" fmla="*/ 2857501 h 7734301"/>
              <a:gd name="connsiteX74" fmla="*/ 7550149 w 11026141"/>
              <a:gd name="connsiteY74" fmla="*/ 2857501 h 7734301"/>
              <a:gd name="connsiteX75" fmla="*/ 7081518 w 11026141"/>
              <a:gd name="connsiteY75" fmla="*/ 1920241 h 7734301"/>
              <a:gd name="connsiteX76" fmla="*/ 7550149 w 11026141"/>
              <a:gd name="connsiteY76" fmla="*/ 982981 h 7734301"/>
              <a:gd name="connsiteX77" fmla="*/ 8792209 w 11026141"/>
              <a:gd name="connsiteY77" fmla="*/ 982981 h 7734301"/>
              <a:gd name="connsiteX78" fmla="*/ 9265920 w 11026141"/>
              <a:gd name="connsiteY78" fmla="*/ 5821681 h 7734301"/>
              <a:gd name="connsiteX79" fmla="*/ 8797290 w 11026141"/>
              <a:gd name="connsiteY79" fmla="*/ 6758941 h 7734301"/>
              <a:gd name="connsiteX80" fmla="*/ 7555230 w 11026141"/>
              <a:gd name="connsiteY80" fmla="*/ 6758941 h 7734301"/>
              <a:gd name="connsiteX81" fmla="*/ 7086599 w 11026141"/>
              <a:gd name="connsiteY81" fmla="*/ 5821681 h 7734301"/>
              <a:gd name="connsiteX82" fmla="*/ 7555230 w 11026141"/>
              <a:gd name="connsiteY82" fmla="*/ 4884421 h 7734301"/>
              <a:gd name="connsiteX83" fmla="*/ 8797290 w 11026141"/>
              <a:gd name="connsiteY83" fmla="*/ 4884421 h 7734301"/>
              <a:gd name="connsiteX84" fmla="*/ 9265920 w 11026141"/>
              <a:gd name="connsiteY84" fmla="*/ 3870961 h 7734301"/>
              <a:gd name="connsiteX85" fmla="*/ 8797290 w 11026141"/>
              <a:gd name="connsiteY85" fmla="*/ 4808221 h 7734301"/>
              <a:gd name="connsiteX86" fmla="*/ 7555230 w 11026141"/>
              <a:gd name="connsiteY86" fmla="*/ 4808221 h 7734301"/>
              <a:gd name="connsiteX87" fmla="*/ 7086599 w 11026141"/>
              <a:gd name="connsiteY87" fmla="*/ 3870961 h 7734301"/>
              <a:gd name="connsiteX88" fmla="*/ 7555230 w 11026141"/>
              <a:gd name="connsiteY88" fmla="*/ 2933701 h 7734301"/>
              <a:gd name="connsiteX89" fmla="*/ 8797290 w 11026141"/>
              <a:gd name="connsiteY89" fmla="*/ 2933701 h 7734301"/>
              <a:gd name="connsiteX90" fmla="*/ 11026140 w 11026141"/>
              <a:gd name="connsiteY90" fmla="*/ 2895601 h 7734301"/>
              <a:gd name="connsiteX91" fmla="*/ 10557510 w 11026141"/>
              <a:gd name="connsiteY91" fmla="*/ 3832861 h 7734301"/>
              <a:gd name="connsiteX92" fmla="*/ 9315450 w 11026141"/>
              <a:gd name="connsiteY92" fmla="*/ 3832861 h 7734301"/>
              <a:gd name="connsiteX93" fmla="*/ 8846820 w 11026141"/>
              <a:gd name="connsiteY93" fmla="*/ 2895601 h 7734301"/>
              <a:gd name="connsiteX94" fmla="*/ 9315450 w 11026141"/>
              <a:gd name="connsiteY94" fmla="*/ 1958341 h 7734301"/>
              <a:gd name="connsiteX95" fmla="*/ 10557510 w 11026141"/>
              <a:gd name="connsiteY95" fmla="*/ 1958341 h 7734301"/>
              <a:gd name="connsiteX96" fmla="*/ 11026141 w 11026141"/>
              <a:gd name="connsiteY96" fmla="*/ 6797041 h 7734301"/>
              <a:gd name="connsiteX97" fmla="*/ 10557511 w 11026141"/>
              <a:gd name="connsiteY97" fmla="*/ 7734301 h 7734301"/>
              <a:gd name="connsiteX98" fmla="*/ 9315451 w 11026141"/>
              <a:gd name="connsiteY98" fmla="*/ 7734301 h 7734301"/>
              <a:gd name="connsiteX99" fmla="*/ 8846821 w 11026141"/>
              <a:gd name="connsiteY99" fmla="*/ 6797041 h 7734301"/>
              <a:gd name="connsiteX100" fmla="*/ 9315451 w 11026141"/>
              <a:gd name="connsiteY100" fmla="*/ 5859781 h 7734301"/>
              <a:gd name="connsiteX101" fmla="*/ 10557511 w 11026141"/>
              <a:gd name="connsiteY101" fmla="*/ 5859781 h 7734301"/>
              <a:gd name="connsiteX102" fmla="*/ 11026141 w 11026141"/>
              <a:gd name="connsiteY102" fmla="*/ 4846321 h 7734301"/>
              <a:gd name="connsiteX103" fmla="*/ 10557511 w 11026141"/>
              <a:gd name="connsiteY103" fmla="*/ 5783581 h 7734301"/>
              <a:gd name="connsiteX104" fmla="*/ 9315451 w 11026141"/>
              <a:gd name="connsiteY104" fmla="*/ 5783581 h 7734301"/>
              <a:gd name="connsiteX105" fmla="*/ 8846821 w 11026141"/>
              <a:gd name="connsiteY105" fmla="*/ 4846321 h 7734301"/>
              <a:gd name="connsiteX106" fmla="*/ 9315451 w 11026141"/>
              <a:gd name="connsiteY106" fmla="*/ 3909061 h 7734301"/>
              <a:gd name="connsiteX107" fmla="*/ 10557511 w 11026141"/>
              <a:gd name="connsiteY107" fmla="*/ 3909061 h 7734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11026141" h="7734301">
                <a:moveTo>
                  <a:pt x="2179320" y="5806441"/>
                </a:moveTo>
                <a:lnTo>
                  <a:pt x="1710690" y="6743701"/>
                </a:lnTo>
                <a:lnTo>
                  <a:pt x="468630" y="6743701"/>
                </a:lnTo>
                <a:lnTo>
                  <a:pt x="0" y="5806441"/>
                </a:lnTo>
                <a:lnTo>
                  <a:pt x="468630" y="4869181"/>
                </a:lnTo>
                <a:lnTo>
                  <a:pt x="1710690" y="4869181"/>
                </a:lnTo>
                <a:close/>
                <a:moveTo>
                  <a:pt x="2179320" y="3855721"/>
                </a:moveTo>
                <a:lnTo>
                  <a:pt x="1710690" y="4792981"/>
                </a:lnTo>
                <a:lnTo>
                  <a:pt x="468630" y="4792981"/>
                </a:lnTo>
                <a:lnTo>
                  <a:pt x="0" y="3855721"/>
                </a:lnTo>
                <a:lnTo>
                  <a:pt x="468630" y="2918461"/>
                </a:lnTo>
                <a:lnTo>
                  <a:pt x="1710690" y="2918461"/>
                </a:lnTo>
                <a:close/>
                <a:moveTo>
                  <a:pt x="3954779" y="2872741"/>
                </a:moveTo>
                <a:lnTo>
                  <a:pt x="3486149" y="3810001"/>
                </a:lnTo>
                <a:lnTo>
                  <a:pt x="2244089" y="3810001"/>
                </a:lnTo>
                <a:lnTo>
                  <a:pt x="1775459" y="2872741"/>
                </a:lnTo>
                <a:lnTo>
                  <a:pt x="2244089" y="1935481"/>
                </a:lnTo>
                <a:lnTo>
                  <a:pt x="3486149" y="1935481"/>
                </a:lnTo>
                <a:close/>
                <a:moveTo>
                  <a:pt x="3954780" y="6774181"/>
                </a:moveTo>
                <a:lnTo>
                  <a:pt x="3486150" y="7711441"/>
                </a:lnTo>
                <a:lnTo>
                  <a:pt x="2244090" y="7711441"/>
                </a:lnTo>
                <a:lnTo>
                  <a:pt x="1775460" y="6774181"/>
                </a:lnTo>
                <a:lnTo>
                  <a:pt x="2244090" y="5836921"/>
                </a:lnTo>
                <a:lnTo>
                  <a:pt x="3486150" y="5836921"/>
                </a:lnTo>
                <a:close/>
                <a:moveTo>
                  <a:pt x="3954780" y="4823461"/>
                </a:moveTo>
                <a:lnTo>
                  <a:pt x="3486150" y="5760721"/>
                </a:lnTo>
                <a:lnTo>
                  <a:pt x="2244090" y="5760721"/>
                </a:lnTo>
                <a:lnTo>
                  <a:pt x="1775460" y="4823461"/>
                </a:lnTo>
                <a:lnTo>
                  <a:pt x="2244090" y="3886201"/>
                </a:lnTo>
                <a:lnTo>
                  <a:pt x="3486150" y="3886201"/>
                </a:lnTo>
                <a:close/>
                <a:moveTo>
                  <a:pt x="5714998" y="1905001"/>
                </a:moveTo>
                <a:lnTo>
                  <a:pt x="5246369" y="2842261"/>
                </a:lnTo>
                <a:lnTo>
                  <a:pt x="4004309" y="2842261"/>
                </a:lnTo>
                <a:lnTo>
                  <a:pt x="3535679" y="1905001"/>
                </a:lnTo>
                <a:lnTo>
                  <a:pt x="4004309" y="967741"/>
                </a:lnTo>
                <a:lnTo>
                  <a:pt x="5246369" y="967741"/>
                </a:lnTo>
                <a:close/>
                <a:moveTo>
                  <a:pt x="5714999" y="5806441"/>
                </a:moveTo>
                <a:lnTo>
                  <a:pt x="5246370" y="6743701"/>
                </a:lnTo>
                <a:lnTo>
                  <a:pt x="4004310" y="6743701"/>
                </a:lnTo>
                <a:lnTo>
                  <a:pt x="3535680" y="5806441"/>
                </a:lnTo>
                <a:lnTo>
                  <a:pt x="4004310" y="4869181"/>
                </a:lnTo>
                <a:lnTo>
                  <a:pt x="5246370" y="4869181"/>
                </a:lnTo>
                <a:close/>
                <a:moveTo>
                  <a:pt x="5714999" y="3855721"/>
                </a:moveTo>
                <a:lnTo>
                  <a:pt x="5246370" y="4792981"/>
                </a:lnTo>
                <a:lnTo>
                  <a:pt x="4004310" y="4792981"/>
                </a:lnTo>
                <a:lnTo>
                  <a:pt x="3535680" y="3855721"/>
                </a:lnTo>
                <a:lnTo>
                  <a:pt x="4004310" y="2918461"/>
                </a:lnTo>
                <a:lnTo>
                  <a:pt x="5246370" y="2918461"/>
                </a:lnTo>
                <a:close/>
                <a:moveTo>
                  <a:pt x="7495539" y="937260"/>
                </a:moveTo>
                <a:lnTo>
                  <a:pt x="7026909" y="1874520"/>
                </a:lnTo>
                <a:lnTo>
                  <a:pt x="5784849" y="1874520"/>
                </a:lnTo>
                <a:lnTo>
                  <a:pt x="5316220" y="937260"/>
                </a:lnTo>
                <a:lnTo>
                  <a:pt x="5784849" y="0"/>
                </a:lnTo>
                <a:lnTo>
                  <a:pt x="7026910" y="0"/>
                </a:lnTo>
                <a:close/>
                <a:moveTo>
                  <a:pt x="7505698" y="2872741"/>
                </a:moveTo>
                <a:lnTo>
                  <a:pt x="7037068" y="3810001"/>
                </a:lnTo>
                <a:lnTo>
                  <a:pt x="5795008" y="3810001"/>
                </a:lnTo>
                <a:lnTo>
                  <a:pt x="5326379" y="2872741"/>
                </a:lnTo>
                <a:lnTo>
                  <a:pt x="5795008" y="1935481"/>
                </a:lnTo>
                <a:lnTo>
                  <a:pt x="7037068" y="1935481"/>
                </a:lnTo>
                <a:close/>
                <a:moveTo>
                  <a:pt x="7505698" y="6774181"/>
                </a:moveTo>
                <a:lnTo>
                  <a:pt x="7037069" y="7711441"/>
                </a:lnTo>
                <a:lnTo>
                  <a:pt x="5795009" y="7711441"/>
                </a:lnTo>
                <a:lnTo>
                  <a:pt x="5326380" y="6774181"/>
                </a:lnTo>
                <a:lnTo>
                  <a:pt x="5795009" y="5836921"/>
                </a:lnTo>
                <a:lnTo>
                  <a:pt x="7037069" y="5836921"/>
                </a:lnTo>
                <a:close/>
                <a:moveTo>
                  <a:pt x="7505698" y="4823461"/>
                </a:moveTo>
                <a:lnTo>
                  <a:pt x="7037069" y="5760721"/>
                </a:lnTo>
                <a:lnTo>
                  <a:pt x="5795009" y="5760721"/>
                </a:lnTo>
                <a:lnTo>
                  <a:pt x="5326380" y="4823461"/>
                </a:lnTo>
                <a:lnTo>
                  <a:pt x="5795009" y="3886201"/>
                </a:lnTo>
                <a:lnTo>
                  <a:pt x="7037069" y="3886201"/>
                </a:lnTo>
                <a:close/>
                <a:moveTo>
                  <a:pt x="9260839" y="1920241"/>
                </a:moveTo>
                <a:lnTo>
                  <a:pt x="8792209" y="2857501"/>
                </a:lnTo>
                <a:lnTo>
                  <a:pt x="7550149" y="2857501"/>
                </a:lnTo>
                <a:lnTo>
                  <a:pt x="7081518" y="1920241"/>
                </a:lnTo>
                <a:lnTo>
                  <a:pt x="7550149" y="982981"/>
                </a:lnTo>
                <a:lnTo>
                  <a:pt x="8792209" y="982981"/>
                </a:lnTo>
                <a:close/>
                <a:moveTo>
                  <a:pt x="9265920" y="5821681"/>
                </a:moveTo>
                <a:lnTo>
                  <a:pt x="8797290" y="6758941"/>
                </a:lnTo>
                <a:lnTo>
                  <a:pt x="7555230" y="6758941"/>
                </a:lnTo>
                <a:lnTo>
                  <a:pt x="7086599" y="5821681"/>
                </a:lnTo>
                <a:lnTo>
                  <a:pt x="7555230" y="4884421"/>
                </a:lnTo>
                <a:lnTo>
                  <a:pt x="8797290" y="4884421"/>
                </a:lnTo>
                <a:close/>
                <a:moveTo>
                  <a:pt x="9265920" y="3870961"/>
                </a:moveTo>
                <a:lnTo>
                  <a:pt x="8797290" y="4808221"/>
                </a:lnTo>
                <a:lnTo>
                  <a:pt x="7555230" y="4808221"/>
                </a:lnTo>
                <a:lnTo>
                  <a:pt x="7086599" y="3870961"/>
                </a:lnTo>
                <a:lnTo>
                  <a:pt x="7555230" y="2933701"/>
                </a:lnTo>
                <a:lnTo>
                  <a:pt x="8797290" y="2933701"/>
                </a:lnTo>
                <a:close/>
                <a:moveTo>
                  <a:pt x="11026140" y="2895601"/>
                </a:moveTo>
                <a:lnTo>
                  <a:pt x="10557510" y="3832861"/>
                </a:lnTo>
                <a:lnTo>
                  <a:pt x="9315450" y="3832861"/>
                </a:lnTo>
                <a:lnTo>
                  <a:pt x="8846820" y="2895601"/>
                </a:lnTo>
                <a:lnTo>
                  <a:pt x="9315450" y="1958341"/>
                </a:lnTo>
                <a:lnTo>
                  <a:pt x="10557510" y="1958341"/>
                </a:lnTo>
                <a:close/>
                <a:moveTo>
                  <a:pt x="11026141" y="6797041"/>
                </a:moveTo>
                <a:lnTo>
                  <a:pt x="10557511" y="7734301"/>
                </a:lnTo>
                <a:lnTo>
                  <a:pt x="9315451" y="7734301"/>
                </a:lnTo>
                <a:lnTo>
                  <a:pt x="8846821" y="6797041"/>
                </a:lnTo>
                <a:lnTo>
                  <a:pt x="9315451" y="5859781"/>
                </a:lnTo>
                <a:lnTo>
                  <a:pt x="10557511" y="5859781"/>
                </a:lnTo>
                <a:close/>
                <a:moveTo>
                  <a:pt x="11026141" y="4846321"/>
                </a:moveTo>
                <a:lnTo>
                  <a:pt x="10557511" y="5783581"/>
                </a:lnTo>
                <a:lnTo>
                  <a:pt x="9315451" y="5783581"/>
                </a:lnTo>
                <a:lnTo>
                  <a:pt x="8846821" y="4846321"/>
                </a:lnTo>
                <a:lnTo>
                  <a:pt x="9315451" y="3909061"/>
                </a:lnTo>
                <a:lnTo>
                  <a:pt x="10557511" y="3909061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>
            <a:innerShdw blurRad="1270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0485FEB-9C8C-42BF-4F49-9A77E8F1D201}"/>
              </a:ext>
            </a:extLst>
          </p:cNvPr>
          <p:cNvSpPr txBox="1"/>
          <p:nvPr/>
        </p:nvSpPr>
        <p:spPr>
          <a:xfrm>
            <a:off x="3139440" y="1447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2BA519-5F15-E7D4-B77D-FA017E87F934}"/>
              </a:ext>
            </a:extLst>
          </p:cNvPr>
          <p:cNvSpPr txBox="1"/>
          <p:nvPr/>
        </p:nvSpPr>
        <p:spPr>
          <a:xfrm>
            <a:off x="672849" y="382930"/>
            <a:ext cx="5423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latin typeface="Hanson" pitchFamily="50" charset="0"/>
              </a:rPr>
              <a:t>INTRODUCTION</a:t>
            </a:r>
            <a:endParaRPr lang="en-US" sz="4000" dirty="0">
              <a:latin typeface="Hanson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03828-D1D2-ADB2-5BFB-865C341677D6}"/>
              </a:ext>
            </a:extLst>
          </p:cNvPr>
          <p:cNvSpPr txBox="1"/>
          <p:nvPr/>
        </p:nvSpPr>
        <p:spPr>
          <a:xfrm>
            <a:off x="564073" y="2493784"/>
            <a:ext cx="5150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öhne"/>
              </a:rPr>
              <a:t>A</a:t>
            </a:r>
            <a:r>
              <a:rPr lang="en-US" b="0" i="0" dirty="0">
                <a:effectLst/>
                <a:latin typeface="Söhne"/>
              </a:rPr>
              <a:t>utomotive innovations stand as catalysts, reshaping the way we navigate our daily lives.</a:t>
            </a:r>
          </a:p>
        </p:txBody>
      </p:sp>
      <p:pic>
        <p:nvPicPr>
          <p:cNvPr id="5" name="Graphic 4" descr="Car with solid fill">
            <a:extLst>
              <a:ext uri="{FF2B5EF4-FFF2-40B4-BE49-F238E27FC236}">
                <a16:creationId xmlns:a16="http://schemas.microsoft.com/office/drawing/2014/main" id="{8454C2C0-1CE2-237E-5FC1-2C5594B35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2240" y="1716916"/>
            <a:ext cx="914400" cy="914400"/>
          </a:xfrm>
          <a:prstGeom prst="rect">
            <a:avLst/>
          </a:prstGeom>
        </p:spPr>
      </p:pic>
      <p:pic>
        <p:nvPicPr>
          <p:cNvPr id="7" name="Graphic 6" descr="Badge Tick1 with solid fill">
            <a:extLst>
              <a:ext uri="{FF2B5EF4-FFF2-40B4-BE49-F238E27FC236}">
                <a16:creationId xmlns:a16="http://schemas.microsoft.com/office/drawing/2014/main" id="{B2584079-8844-EF2E-0FAD-3F5D1578AD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2240" y="3408184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274567-A153-CB99-0F3C-701EC249FBEB}"/>
              </a:ext>
            </a:extLst>
          </p:cNvPr>
          <p:cNvSpPr txBox="1"/>
          <p:nvPr/>
        </p:nvSpPr>
        <p:spPr>
          <a:xfrm>
            <a:off x="564073" y="4348748"/>
            <a:ext cx="51507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öhne"/>
              </a:rPr>
              <a:t>Alongside these advancements, the adherence to driving rules holds profound significance. These regulations form the bedrock of road safety, ensuring orderly conduct, minimizing risks, and safeguarding lives. </a:t>
            </a:r>
            <a:endParaRPr lang="en-US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501535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2000">
              <a:schemeClr val="accent3">
                <a:lumMod val="95000"/>
                <a:lumOff val="5000"/>
              </a:schemeClr>
            </a:gs>
            <a:gs pos="100000">
              <a:srgbClr val="8C8C8C">
                <a:lumMod val="78000"/>
                <a:lumOff val="22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951520D-C40E-1725-526D-54052FC96B42}"/>
              </a:ext>
            </a:extLst>
          </p:cNvPr>
          <p:cNvSpPr/>
          <p:nvPr/>
        </p:nvSpPr>
        <p:spPr>
          <a:xfrm rot="16200000">
            <a:off x="4591050" y="-6041065"/>
            <a:ext cx="10035540" cy="7635240"/>
          </a:xfrm>
          <a:custGeom>
            <a:avLst/>
            <a:gdLst>
              <a:gd name="connsiteX0" fmla="*/ 2179320 w 11026141"/>
              <a:gd name="connsiteY0" fmla="*/ 5806441 h 7734301"/>
              <a:gd name="connsiteX1" fmla="*/ 1710690 w 11026141"/>
              <a:gd name="connsiteY1" fmla="*/ 6743701 h 7734301"/>
              <a:gd name="connsiteX2" fmla="*/ 468630 w 11026141"/>
              <a:gd name="connsiteY2" fmla="*/ 6743701 h 7734301"/>
              <a:gd name="connsiteX3" fmla="*/ 0 w 11026141"/>
              <a:gd name="connsiteY3" fmla="*/ 5806441 h 7734301"/>
              <a:gd name="connsiteX4" fmla="*/ 468630 w 11026141"/>
              <a:gd name="connsiteY4" fmla="*/ 4869181 h 7734301"/>
              <a:gd name="connsiteX5" fmla="*/ 1710690 w 11026141"/>
              <a:gd name="connsiteY5" fmla="*/ 4869181 h 7734301"/>
              <a:gd name="connsiteX6" fmla="*/ 2179320 w 11026141"/>
              <a:gd name="connsiteY6" fmla="*/ 3855721 h 7734301"/>
              <a:gd name="connsiteX7" fmla="*/ 1710690 w 11026141"/>
              <a:gd name="connsiteY7" fmla="*/ 4792981 h 7734301"/>
              <a:gd name="connsiteX8" fmla="*/ 468630 w 11026141"/>
              <a:gd name="connsiteY8" fmla="*/ 4792981 h 7734301"/>
              <a:gd name="connsiteX9" fmla="*/ 0 w 11026141"/>
              <a:gd name="connsiteY9" fmla="*/ 3855721 h 7734301"/>
              <a:gd name="connsiteX10" fmla="*/ 468630 w 11026141"/>
              <a:gd name="connsiteY10" fmla="*/ 2918461 h 7734301"/>
              <a:gd name="connsiteX11" fmla="*/ 1710690 w 11026141"/>
              <a:gd name="connsiteY11" fmla="*/ 2918461 h 7734301"/>
              <a:gd name="connsiteX12" fmla="*/ 3954779 w 11026141"/>
              <a:gd name="connsiteY12" fmla="*/ 2872741 h 7734301"/>
              <a:gd name="connsiteX13" fmla="*/ 3486149 w 11026141"/>
              <a:gd name="connsiteY13" fmla="*/ 3810001 h 7734301"/>
              <a:gd name="connsiteX14" fmla="*/ 2244089 w 11026141"/>
              <a:gd name="connsiteY14" fmla="*/ 3810001 h 7734301"/>
              <a:gd name="connsiteX15" fmla="*/ 1775459 w 11026141"/>
              <a:gd name="connsiteY15" fmla="*/ 2872741 h 7734301"/>
              <a:gd name="connsiteX16" fmla="*/ 2244089 w 11026141"/>
              <a:gd name="connsiteY16" fmla="*/ 1935481 h 7734301"/>
              <a:gd name="connsiteX17" fmla="*/ 3486149 w 11026141"/>
              <a:gd name="connsiteY17" fmla="*/ 1935481 h 7734301"/>
              <a:gd name="connsiteX18" fmla="*/ 3954780 w 11026141"/>
              <a:gd name="connsiteY18" fmla="*/ 6774181 h 7734301"/>
              <a:gd name="connsiteX19" fmla="*/ 3486150 w 11026141"/>
              <a:gd name="connsiteY19" fmla="*/ 7711441 h 7734301"/>
              <a:gd name="connsiteX20" fmla="*/ 2244090 w 11026141"/>
              <a:gd name="connsiteY20" fmla="*/ 7711441 h 7734301"/>
              <a:gd name="connsiteX21" fmla="*/ 1775460 w 11026141"/>
              <a:gd name="connsiteY21" fmla="*/ 6774181 h 7734301"/>
              <a:gd name="connsiteX22" fmla="*/ 2244090 w 11026141"/>
              <a:gd name="connsiteY22" fmla="*/ 5836921 h 7734301"/>
              <a:gd name="connsiteX23" fmla="*/ 3486150 w 11026141"/>
              <a:gd name="connsiteY23" fmla="*/ 5836921 h 7734301"/>
              <a:gd name="connsiteX24" fmla="*/ 3954780 w 11026141"/>
              <a:gd name="connsiteY24" fmla="*/ 4823461 h 7734301"/>
              <a:gd name="connsiteX25" fmla="*/ 3486150 w 11026141"/>
              <a:gd name="connsiteY25" fmla="*/ 5760721 h 7734301"/>
              <a:gd name="connsiteX26" fmla="*/ 2244090 w 11026141"/>
              <a:gd name="connsiteY26" fmla="*/ 5760721 h 7734301"/>
              <a:gd name="connsiteX27" fmla="*/ 1775460 w 11026141"/>
              <a:gd name="connsiteY27" fmla="*/ 4823461 h 7734301"/>
              <a:gd name="connsiteX28" fmla="*/ 2244090 w 11026141"/>
              <a:gd name="connsiteY28" fmla="*/ 3886201 h 7734301"/>
              <a:gd name="connsiteX29" fmla="*/ 3486150 w 11026141"/>
              <a:gd name="connsiteY29" fmla="*/ 3886201 h 7734301"/>
              <a:gd name="connsiteX30" fmla="*/ 5714998 w 11026141"/>
              <a:gd name="connsiteY30" fmla="*/ 1905001 h 7734301"/>
              <a:gd name="connsiteX31" fmla="*/ 5246369 w 11026141"/>
              <a:gd name="connsiteY31" fmla="*/ 2842261 h 7734301"/>
              <a:gd name="connsiteX32" fmla="*/ 4004309 w 11026141"/>
              <a:gd name="connsiteY32" fmla="*/ 2842261 h 7734301"/>
              <a:gd name="connsiteX33" fmla="*/ 3535679 w 11026141"/>
              <a:gd name="connsiteY33" fmla="*/ 1905001 h 7734301"/>
              <a:gd name="connsiteX34" fmla="*/ 4004309 w 11026141"/>
              <a:gd name="connsiteY34" fmla="*/ 967741 h 7734301"/>
              <a:gd name="connsiteX35" fmla="*/ 5246369 w 11026141"/>
              <a:gd name="connsiteY35" fmla="*/ 967741 h 7734301"/>
              <a:gd name="connsiteX36" fmla="*/ 5714999 w 11026141"/>
              <a:gd name="connsiteY36" fmla="*/ 5806441 h 7734301"/>
              <a:gd name="connsiteX37" fmla="*/ 5246370 w 11026141"/>
              <a:gd name="connsiteY37" fmla="*/ 6743701 h 7734301"/>
              <a:gd name="connsiteX38" fmla="*/ 4004310 w 11026141"/>
              <a:gd name="connsiteY38" fmla="*/ 6743701 h 7734301"/>
              <a:gd name="connsiteX39" fmla="*/ 3535680 w 11026141"/>
              <a:gd name="connsiteY39" fmla="*/ 5806441 h 7734301"/>
              <a:gd name="connsiteX40" fmla="*/ 4004310 w 11026141"/>
              <a:gd name="connsiteY40" fmla="*/ 4869181 h 7734301"/>
              <a:gd name="connsiteX41" fmla="*/ 5246370 w 11026141"/>
              <a:gd name="connsiteY41" fmla="*/ 4869181 h 7734301"/>
              <a:gd name="connsiteX42" fmla="*/ 5714999 w 11026141"/>
              <a:gd name="connsiteY42" fmla="*/ 3855721 h 7734301"/>
              <a:gd name="connsiteX43" fmla="*/ 5246370 w 11026141"/>
              <a:gd name="connsiteY43" fmla="*/ 4792981 h 7734301"/>
              <a:gd name="connsiteX44" fmla="*/ 4004310 w 11026141"/>
              <a:gd name="connsiteY44" fmla="*/ 4792981 h 7734301"/>
              <a:gd name="connsiteX45" fmla="*/ 3535680 w 11026141"/>
              <a:gd name="connsiteY45" fmla="*/ 3855721 h 7734301"/>
              <a:gd name="connsiteX46" fmla="*/ 4004310 w 11026141"/>
              <a:gd name="connsiteY46" fmla="*/ 2918461 h 7734301"/>
              <a:gd name="connsiteX47" fmla="*/ 5246370 w 11026141"/>
              <a:gd name="connsiteY47" fmla="*/ 2918461 h 7734301"/>
              <a:gd name="connsiteX48" fmla="*/ 7495539 w 11026141"/>
              <a:gd name="connsiteY48" fmla="*/ 937260 h 7734301"/>
              <a:gd name="connsiteX49" fmla="*/ 7026909 w 11026141"/>
              <a:gd name="connsiteY49" fmla="*/ 1874520 h 7734301"/>
              <a:gd name="connsiteX50" fmla="*/ 5784849 w 11026141"/>
              <a:gd name="connsiteY50" fmla="*/ 1874520 h 7734301"/>
              <a:gd name="connsiteX51" fmla="*/ 5316220 w 11026141"/>
              <a:gd name="connsiteY51" fmla="*/ 937260 h 7734301"/>
              <a:gd name="connsiteX52" fmla="*/ 5784849 w 11026141"/>
              <a:gd name="connsiteY52" fmla="*/ 0 h 7734301"/>
              <a:gd name="connsiteX53" fmla="*/ 7026910 w 11026141"/>
              <a:gd name="connsiteY53" fmla="*/ 0 h 7734301"/>
              <a:gd name="connsiteX54" fmla="*/ 7505698 w 11026141"/>
              <a:gd name="connsiteY54" fmla="*/ 2872741 h 7734301"/>
              <a:gd name="connsiteX55" fmla="*/ 7037068 w 11026141"/>
              <a:gd name="connsiteY55" fmla="*/ 3810001 h 7734301"/>
              <a:gd name="connsiteX56" fmla="*/ 5795008 w 11026141"/>
              <a:gd name="connsiteY56" fmla="*/ 3810001 h 7734301"/>
              <a:gd name="connsiteX57" fmla="*/ 5326379 w 11026141"/>
              <a:gd name="connsiteY57" fmla="*/ 2872741 h 7734301"/>
              <a:gd name="connsiteX58" fmla="*/ 5795008 w 11026141"/>
              <a:gd name="connsiteY58" fmla="*/ 1935481 h 7734301"/>
              <a:gd name="connsiteX59" fmla="*/ 7037068 w 11026141"/>
              <a:gd name="connsiteY59" fmla="*/ 1935481 h 7734301"/>
              <a:gd name="connsiteX60" fmla="*/ 7505698 w 11026141"/>
              <a:gd name="connsiteY60" fmla="*/ 6774181 h 7734301"/>
              <a:gd name="connsiteX61" fmla="*/ 7037069 w 11026141"/>
              <a:gd name="connsiteY61" fmla="*/ 7711441 h 7734301"/>
              <a:gd name="connsiteX62" fmla="*/ 5795009 w 11026141"/>
              <a:gd name="connsiteY62" fmla="*/ 7711441 h 7734301"/>
              <a:gd name="connsiteX63" fmla="*/ 5326380 w 11026141"/>
              <a:gd name="connsiteY63" fmla="*/ 6774181 h 7734301"/>
              <a:gd name="connsiteX64" fmla="*/ 5795009 w 11026141"/>
              <a:gd name="connsiteY64" fmla="*/ 5836921 h 7734301"/>
              <a:gd name="connsiteX65" fmla="*/ 7037069 w 11026141"/>
              <a:gd name="connsiteY65" fmla="*/ 5836921 h 7734301"/>
              <a:gd name="connsiteX66" fmla="*/ 7505698 w 11026141"/>
              <a:gd name="connsiteY66" fmla="*/ 4823461 h 7734301"/>
              <a:gd name="connsiteX67" fmla="*/ 7037069 w 11026141"/>
              <a:gd name="connsiteY67" fmla="*/ 5760721 h 7734301"/>
              <a:gd name="connsiteX68" fmla="*/ 5795009 w 11026141"/>
              <a:gd name="connsiteY68" fmla="*/ 5760721 h 7734301"/>
              <a:gd name="connsiteX69" fmla="*/ 5326380 w 11026141"/>
              <a:gd name="connsiteY69" fmla="*/ 4823461 h 7734301"/>
              <a:gd name="connsiteX70" fmla="*/ 5795009 w 11026141"/>
              <a:gd name="connsiteY70" fmla="*/ 3886201 h 7734301"/>
              <a:gd name="connsiteX71" fmla="*/ 7037069 w 11026141"/>
              <a:gd name="connsiteY71" fmla="*/ 3886201 h 7734301"/>
              <a:gd name="connsiteX72" fmla="*/ 9260839 w 11026141"/>
              <a:gd name="connsiteY72" fmla="*/ 1920241 h 7734301"/>
              <a:gd name="connsiteX73" fmla="*/ 8792209 w 11026141"/>
              <a:gd name="connsiteY73" fmla="*/ 2857501 h 7734301"/>
              <a:gd name="connsiteX74" fmla="*/ 7550149 w 11026141"/>
              <a:gd name="connsiteY74" fmla="*/ 2857501 h 7734301"/>
              <a:gd name="connsiteX75" fmla="*/ 7081518 w 11026141"/>
              <a:gd name="connsiteY75" fmla="*/ 1920241 h 7734301"/>
              <a:gd name="connsiteX76" fmla="*/ 7550149 w 11026141"/>
              <a:gd name="connsiteY76" fmla="*/ 982981 h 7734301"/>
              <a:gd name="connsiteX77" fmla="*/ 8792209 w 11026141"/>
              <a:gd name="connsiteY77" fmla="*/ 982981 h 7734301"/>
              <a:gd name="connsiteX78" fmla="*/ 9265920 w 11026141"/>
              <a:gd name="connsiteY78" fmla="*/ 5821681 h 7734301"/>
              <a:gd name="connsiteX79" fmla="*/ 8797290 w 11026141"/>
              <a:gd name="connsiteY79" fmla="*/ 6758941 h 7734301"/>
              <a:gd name="connsiteX80" fmla="*/ 7555230 w 11026141"/>
              <a:gd name="connsiteY80" fmla="*/ 6758941 h 7734301"/>
              <a:gd name="connsiteX81" fmla="*/ 7086599 w 11026141"/>
              <a:gd name="connsiteY81" fmla="*/ 5821681 h 7734301"/>
              <a:gd name="connsiteX82" fmla="*/ 7555230 w 11026141"/>
              <a:gd name="connsiteY82" fmla="*/ 4884421 h 7734301"/>
              <a:gd name="connsiteX83" fmla="*/ 8797290 w 11026141"/>
              <a:gd name="connsiteY83" fmla="*/ 4884421 h 7734301"/>
              <a:gd name="connsiteX84" fmla="*/ 9265920 w 11026141"/>
              <a:gd name="connsiteY84" fmla="*/ 3870961 h 7734301"/>
              <a:gd name="connsiteX85" fmla="*/ 8797290 w 11026141"/>
              <a:gd name="connsiteY85" fmla="*/ 4808221 h 7734301"/>
              <a:gd name="connsiteX86" fmla="*/ 7555230 w 11026141"/>
              <a:gd name="connsiteY86" fmla="*/ 4808221 h 7734301"/>
              <a:gd name="connsiteX87" fmla="*/ 7086599 w 11026141"/>
              <a:gd name="connsiteY87" fmla="*/ 3870961 h 7734301"/>
              <a:gd name="connsiteX88" fmla="*/ 7555230 w 11026141"/>
              <a:gd name="connsiteY88" fmla="*/ 2933701 h 7734301"/>
              <a:gd name="connsiteX89" fmla="*/ 8797290 w 11026141"/>
              <a:gd name="connsiteY89" fmla="*/ 2933701 h 7734301"/>
              <a:gd name="connsiteX90" fmla="*/ 11026140 w 11026141"/>
              <a:gd name="connsiteY90" fmla="*/ 2895601 h 7734301"/>
              <a:gd name="connsiteX91" fmla="*/ 10557510 w 11026141"/>
              <a:gd name="connsiteY91" fmla="*/ 3832861 h 7734301"/>
              <a:gd name="connsiteX92" fmla="*/ 9315450 w 11026141"/>
              <a:gd name="connsiteY92" fmla="*/ 3832861 h 7734301"/>
              <a:gd name="connsiteX93" fmla="*/ 8846820 w 11026141"/>
              <a:gd name="connsiteY93" fmla="*/ 2895601 h 7734301"/>
              <a:gd name="connsiteX94" fmla="*/ 9315450 w 11026141"/>
              <a:gd name="connsiteY94" fmla="*/ 1958341 h 7734301"/>
              <a:gd name="connsiteX95" fmla="*/ 10557510 w 11026141"/>
              <a:gd name="connsiteY95" fmla="*/ 1958341 h 7734301"/>
              <a:gd name="connsiteX96" fmla="*/ 11026141 w 11026141"/>
              <a:gd name="connsiteY96" fmla="*/ 6797041 h 7734301"/>
              <a:gd name="connsiteX97" fmla="*/ 10557511 w 11026141"/>
              <a:gd name="connsiteY97" fmla="*/ 7734301 h 7734301"/>
              <a:gd name="connsiteX98" fmla="*/ 9315451 w 11026141"/>
              <a:gd name="connsiteY98" fmla="*/ 7734301 h 7734301"/>
              <a:gd name="connsiteX99" fmla="*/ 8846821 w 11026141"/>
              <a:gd name="connsiteY99" fmla="*/ 6797041 h 7734301"/>
              <a:gd name="connsiteX100" fmla="*/ 9315451 w 11026141"/>
              <a:gd name="connsiteY100" fmla="*/ 5859781 h 7734301"/>
              <a:gd name="connsiteX101" fmla="*/ 10557511 w 11026141"/>
              <a:gd name="connsiteY101" fmla="*/ 5859781 h 7734301"/>
              <a:gd name="connsiteX102" fmla="*/ 11026141 w 11026141"/>
              <a:gd name="connsiteY102" fmla="*/ 4846321 h 7734301"/>
              <a:gd name="connsiteX103" fmla="*/ 10557511 w 11026141"/>
              <a:gd name="connsiteY103" fmla="*/ 5783581 h 7734301"/>
              <a:gd name="connsiteX104" fmla="*/ 9315451 w 11026141"/>
              <a:gd name="connsiteY104" fmla="*/ 5783581 h 7734301"/>
              <a:gd name="connsiteX105" fmla="*/ 8846821 w 11026141"/>
              <a:gd name="connsiteY105" fmla="*/ 4846321 h 7734301"/>
              <a:gd name="connsiteX106" fmla="*/ 9315451 w 11026141"/>
              <a:gd name="connsiteY106" fmla="*/ 3909061 h 7734301"/>
              <a:gd name="connsiteX107" fmla="*/ 10557511 w 11026141"/>
              <a:gd name="connsiteY107" fmla="*/ 3909061 h 7734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11026141" h="7734301">
                <a:moveTo>
                  <a:pt x="2179320" y="5806441"/>
                </a:moveTo>
                <a:lnTo>
                  <a:pt x="1710690" y="6743701"/>
                </a:lnTo>
                <a:lnTo>
                  <a:pt x="468630" y="6743701"/>
                </a:lnTo>
                <a:lnTo>
                  <a:pt x="0" y="5806441"/>
                </a:lnTo>
                <a:lnTo>
                  <a:pt x="468630" y="4869181"/>
                </a:lnTo>
                <a:lnTo>
                  <a:pt x="1710690" y="4869181"/>
                </a:lnTo>
                <a:close/>
                <a:moveTo>
                  <a:pt x="2179320" y="3855721"/>
                </a:moveTo>
                <a:lnTo>
                  <a:pt x="1710690" y="4792981"/>
                </a:lnTo>
                <a:lnTo>
                  <a:pt x="468630" y="4792981"/>
                </a:lnTo>
                <a:lnTo>
                  <a:pt x="0" y="3855721"/>
                </a:lnTo>
                <a:lnTo>
                  <a:pt x="468630" y="2918461"/>
                </a:lnTo>
                <a:lnTo>
                  <a:pt x="1710690" y="2918461"/>
                </a:lnTo>
                <a:close/>
                <a:moveTo>
                  <a:pt x="3954779" y="2872741"/>
                </a:moveTo>
                <a:lnTo>
                  <a:pt x="3486149" y="3810001"/>
                </a:lnTo>
                <a:lnTo>
                  <a:pt x="2244089" y="3810001"/>
                </a:lnTo>
                <a:lnTo>
                  <a:pt x="1775459" y="2872741"/>
                </a:lnTo>
                <a:lnTo>
                  <a:pt x="2244089" y="1935481"/>
                </a:lnTo>
                <a:lnTo>
                  <a:pt x="3486149" y="1935481"/>
                </a:lnTo>
                <a:close/>
                <a:moveTo>
                  <a:pt x="3954780" y="6774181"/>
                </a:moveTo>
                <a:lnTo>
                  <a:pt x="3486150" y="7711441"/>
                </a:lnTo>
                <a:lnTo>
                  <a:pt x="2244090" y="7711441"/>
                </a:lnTo>
                <a:lnTo>
                  <a:pt x="1775460" y="6774181"/>
                </a:lnTo>
                <a:lnTo>
                  <a:pt x="2244090" y="5836921"/>
                </a:lnTo>
                <a:lnTo>
                  <a:pt x="3486150" y="5836921"/>
                </a:lnTo>
                <a:close/>
                <a:moveTo>
                  <a:pt x="3954780" y="4823461"/>
                </a:moveTo>
                <a:lnTo>
                  <a:pt x="3486150" y="5760721"/>
                </a:lnTo>
                <a:lnTo>
                  <a:pt x="2244090" y="5760721"/>
                </a:lnTo>
                <a:lnTo>
                  <a:pt x="1775460" y="4823461"/>
                </a:lnTo>
                <a:lnTo>
                  <a:pt x="2244090" y="3886201"/>
                </a:lnTo>
                <a:lnTo>
                  <a:pt x="3486150" y="3886201"/>
                </a:lnTo>
                <a:close/>
                <a:moveTo>
                  <a:pt x="5714998" y="1905001"/>
                </a:moveTo>
                <a:lnTo>
                  <a:pt x="5246369" y="2842261"/>
                </a:lnTo>
                <a:lnTo>
                  <a:pt x="4004309" y="2842261"/>
                </a:lnTo>
                <a:lnTo>
                  <a:pt x="3535679" y="1905001"/>
                </a:lnTo>
                <a:lnTo>
                  <a:pt x="4004309" y="967741"/>
                </a:lnTo>
                <a:lnTo>
                  <a:pt x="5246369" y="967741"/>
                </a:lnTo>
                <a:close/>
                <a:moveTo>
                  <a:pt x="5714999" y="5806441"/>
                </a:moveTo>
                <a:lnTo>
                  <a:pt x="5246370" y="6743701"/>
                </a:lnTo>
                <a:lnTo>
                  <a:pt x="4004310" y="6743701"/>
                </a:lnTo>
                <a:lnTo>
                  <a:pt x="3535680" y="5806441"/>
                </a:lnTo>
                <a:lnTo>
                  <a:pt x="4004310" y="4869181"/>
                </a:lnTo>
                <a:lnTo>
                  <a:pt x="5246370" y="4869181"/>
                </a:lnTo>
                <a:close/>
                <a:moveTo>
                  <a:pt x="5714999" y="3855721"/>
                </a:moveTo>
                <a:lnTo>
                  <a:pt x="5246370" y="4792981"/>
                </a:lnTo>
                <a:lnTo>
                  <a:pt x="4004310" y="4792981"/>
                </a:lnTo>
                <a:lnTo>
                  <a:pt x="3535680" y="3855721"/>
                </a:lnTo>
                <a:lnTo>
                  <a:pt x="4004310" y="2918461"/>
                </a:lnTo>
                <a:lnTo>
                  <a:pt x="5246370" y="2918461"/>
                </a:lnTo>
                <a:close/>
                <a:moveTo>
                  <a:pt x="7495539" y="937260"/>
                </a:moveTo>
                <a:lnTo>
                  <a:pt x="7026909" y="1874520"/>
                </a:lnTo>
                <a:lnTo>
                  <a:pt x="5784849" y="1874520"/>
                </a:lnTo>
                <a:lnTo>
                  <a:pt x="5316220" y="937260"/>
                </a:lnTo>
                <a:lnTo>
                  <a:pt x="5784849" y="0"/>
                </a:lnTo>
                <a:lnTo>
                  <a:pt x="7026910" y="0"/>
                </a:lnTo>
                <a:close/>
                <a:moveTo>
                  <a:pt x="7505698" y="2872741"/>
                </a:moveTo>
                <a:lnTo>
                  <a:pt x="7037068" y="3810001"/>
                </a:lnTo>
                <a:lnTo>
                  <a:pt x="5795008" y="3810001"/>
                </a:lnTo>
                <a:lnTo>
                  <a:pt x="5326379" y="2872741"/>
                </a:lnTo>
                <a:lnTo>
                  <a:pt x="5795008" y="1935481"/>
                </a:lnTo>
                <a:lnTo>
                  <a:pt x="7037068" y="1935481"/>
                </a:lnTo>
                <a:close/>
                <a:moveTo>
                  <a:pt x="7505698" y="6774181"/>
                </a:moveTo>
                <a:lnTo>
                  <a:pt x="7037069" y="7711441"/>
                </a:lnTo>
                <a:lnTo>
                  <a:pt x="5795009" y="7711441"/>
                </a:lnTo>
                <a:lnTo>
                  <a:pt x="5326380" y="6774181"/>
                </a:lnTo>
                <a:lnTo>
                  <a:pt x="5795009" y="5836921"/>
                </a:lnTo>
                <a:lnTo>
                  <a:pt x="7037069" y="5836921"/>
                </a:lnTo>
                <a:close/>
                <a:moveTo>
                  <a:pt x="7505698" y="4823461"/>
                </a:moveTo>
                <a:lnTo>
                  <a:pt x="7037069" y="5760721"/>
                </a:lnTo>
                <a:lnTo>
                  <a:pt x="5795009" y="5760721"/>
                </a:lnTo>
                <a:lnTo>
                  <a:pt x="5326380" y="4823461"/>
                </a:lnTo>
                <a:lnTo>
                  <a:pt x="5795009" y="3886201"/>
                </a:lnTo>
                <a:lnTo>
                  <a:pt x="7037069" y="3886201"/>
                </a:lnTo>
                <a:close/>
                <a:moveTo>
                  <a:pt x="9260839" y="1920241"/>
                </a:moveTo>
                <a:lnTo>
                  <a:pt x="8792209" y="2857501"/>
                </a:lnTo>
                <a:lnTo>
                  <a:pt x="7550149" y="2857501"/>
                </a:lnTo>
                <a:lnTo>
                  <a:pt x="7081518" y="1920241"/>
                </a:lnTo>
                <a:lnTo>
                  <a:pt x="7550149" y="982981"/>
                </a:lnTo>
                <a:lnTo>
                  <a:pt x="8792209" y="982981"/>
                </a:lnTo>
                <a:close/>
                <a:moveTo>
                  <a:pt x="9265920" y="5821681"/>
                </a:moveTo>
                <a:lnTo>
                  <a:pt x="8797290" y="6758941"/>
                </a:lnTo>
                <a:lnTo>
                  <a:pt x="7555230" y="6758941"/>
                </a:lnTo>
                <a:lnTo>
                  <a:pt x="7086599" y="5821681"/>
                </a:lnTo>
                <a:lnTo>
                  <a:pt x="7555230" y="4884421"/>
                </a:lnTo>
                <a:lnTo>
                  <a:pt x="8797290" y="4884421"/>
                </a:lnTo>
                <a:close/>
                <a:moveTo>
                  <a:pt x="9265920" y="3870961"/>
                </a:moveTo>
                <a:lnTo>
                  <a:pt x="8797290" y="4808221"/>
                </a:lnTo>
                <a:lnTo>
                  <a:pt x="7555230" y="4808221"/>
                </a:lnTo>
                <a:lnTo>
                  <a:pt x="7086599" y="3870961"/>
                </a:lnTo>
                <a:lnTo>
                  <a:pt x="7555230" y="2933701"/>
                </a:lnTo>
                <a:lnTo>
                  <a:pt x="8797290" y="2933701"/>
                </a:lnTo>
                <a:close/>
                <a:moveTo>
                  <a:pt x="11026140" y="2895601"/>
                </a:moveTo>
                <a:lnTo>
                  <a:pt x="10557510" y="3832861"/>
                </a:lnTo>
                <a:lnTo>
                  <a:pt x="9315450" y="3832861"/>
                </a:lnTo>
                <a:lnTo>
                  <a:pt x="8846820" y="2895601"/>
                </a:lnTo>
                <a:lnTo>
                  <a:pt x="9315450" y="1958341"/>
                </a:lnTo>
                <a:lnTo>
                  <a:pt x="10557510" y="1958341"/>
                </a:lnTo>
                <a:close/>
                <a:moveTo>
                  <a:pt x="11026141" y="6797041"/>
                </a:moveTo>
                <a:lnTo>
                  <a:pt x="10557511" y="7734301"/>
                </a:lnTo>
                <a:lnTo>
                  <a:pt x="9315451" y="7734301"/>
                </a:lnTo>
                <a:lnTo>
                  <a:pt x="8846821" y="6797041"/>
                </a:lnTo>
                <a:lnTo>
                  <a:pt x="9315451" y="5859781"/>
                </a:lnTo>
                <a:lnTo>
                  <a:pt x="10557511" y="5859781"/>
                </a:lnTo>
                <a:close/>
                <a:moveTo>
                  <a:pt x="11026141" y="4846321"/>
                </a:moveTo>
                <a:lnTo>
                  <a:pt x="10557511" y="5783581"/>
                </a:lnTo>
                <a:lnTo>
                  <a:pt x="9315451" y="5783581"/>
                </a:lnTo>
                <a:lnTo>
                  <a:pt x="8846821" y="4846321"/>
                </a:lnTo>
                <a:lnTo>
                  <a:pt x="9315451" y="3909061"/>
                </a:lnTo>
                <a:lnTo>
                  <a:pt x="10557511" y="3909061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>
            <a:innerShdw blurRad="1270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8262C6-1B8A-DBE6-0009-8AA603D6866F}"/>
              </a:ext>
            </a:extLst>
          </p:cNvPr>
          <p:cNvSpPr txBox="1"/>
          <p:nvPr/>
        </p:nvSpPr>
        <p:spPr>
          <a:xfrm>
            <a:off x="1340676" y="956841"/>
            <a:ext cx="45790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latin typeface="Hanson" pitchFamily="50" charset="0"/>
              </a:rPr>
              <a:t>Problematic</a:t>
            </a:r>
            <a:endParaRPr lang="en-US" sz="4000" dirty="0">
              <a:latin typeface="Hanson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7877E-AB72-9446-019F-7E93FD69A723}"/>
              </a:ext>
            </a:extLst>
          </p:cNvPr>
          <p:cNvSpPr txBox="1"/>
          <p:nvPr/>
        </p:nvSpPr>
        <p:spPr>
          <a:xfrm>
            <a:off x="1054814" y="2355515"/>
            <a:ext cx="5150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effectLst/>
                <a:latin typeface="Söhne"/>
              </a:rPr>
              <a:t>Despite stringent driving regulations, the prevalence of accidents persists, primarily attributed to factors like impaired driving and distracted driving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E4C7C8-22DF-FEEB-06E0-6AB1CB14DA8C}"/>
              </a:ext>
            </a:extLst>
          </p:cNvPr>
          <p:cNvSpPr txBox="1"/>
          <p:nvPr/>
        </p:nvSpPr>
        <p:spPr>
          <a:xfrm>
            <a:off x="1404394" y="5071543"/>
            <a:ext cx="4386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30% of road accidents stemming from impaired driving incidents.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6E9E0-BFAE-5006-1745-3F94600FD125}"/>
              </a:ext>
            </a:extLst>
          </p:cNvPr>
          <p:cNvSpPr txBox="1"/>
          <p:nvPr/>
        </p:nvSpPr>
        <p:spPr>
          <a:xfrm>
            <a:off x="2790848" y="4363657"/>
            <a:ext cx="1678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latin typeface="Hanson" pitchFamily="50" charset="0"/>
              </a:rPr>
              <a:t>30%</a:t>
            </a:r>
            <a:endParaRPr lang="en-US" sz="4000" dirty="0">
              <a:latin typeface="Hanson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E430CC-F603-AAAF-FACD-5C28F47B1D33}"/>
              </a:ext>
            </a:extLst>
          </p:cNvPr>
          <p:cNvSpPr txBox="1"/>
          <p:nvPr/>
        </p:nvSpPr>
        <p:spPr>
          <a:xfrm>
            <a:off x="7177653" y="4272988"/>
            <a:ext cx="16626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latin typeface="Hanson" pitchFamily="50" charset="0"/>
              </a:rPr>
              <a:t>25%</a:t>
            </a:r>
            <a:endParaRPr lang="en-US" sz="4000" dirty="0">
              <a:latin typeface="Hanson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1DAA29-F447-F89B-3CBA-2628040E3466}"/>
              </a:ext>
            </a:extLst>
          </p:cNvPr>
          <p:cNvSpPr txBox="1"/>
          <p:nvPr/>
        </p:nvSpPr>
        <p:spPr>
          <a:xfrm>
            <a:off x="5791199" y="5071543"/>
            <a:ext cx="4386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while distracted driving contributes to nearly 25% of collisions annually.</a:t>
            </a:r>
          </a:p>
        </p:txBody>
      </p:sp>
    </p:spTree>
    <p:extLst>
      <p:ext uri="{BB962C8B-B14F-4D97-AF65-F5344CB8AC3E}">
        <p14:creationId xmlns:p14="http://schemas.microsoft.com/office/powerpoint/2010/main" val="2224133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1880</TotalTime>
  <Words>379</Words>
  <Application>Microsoft Office PowerPoint</Application>
  <PresentationFormat>Widescreen</PresentationFormat>
  <Paragraphs>114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Aptos ExtraBold</vt:lpstr>
      <vt:lpstr>Segoe UI Historic</vt:lpstr>
      <vt:lpstr>Söhne</vt:lpstr>
      <vt:lpstr>Calibri Light</vt:lpstr>
      <vt:lpstr>Hanson</vt:lpstr>
      <vt:lpstr>ADLaM Display</vt:lpstr>
      <vt:lpstr>Calibri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shaima hmem</dc:creator>
  <cp:lastModifiedBy>hmemchaima</cp:lastModifiedBy>
  <cp:revision>2</cp:revision>
  <dcterms:created xsi:type="dcterms:W3CDTF">2023-12-09T14:55:21Z</dcterms:created>
  <dcterms:modified xsi:type="dcterms:W3CDTF">2023-12-10T23:00:00Z</dcterms:modified>
</cp:coreProperties>
</file>